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0" autoAdjust="0"/>
  </p:normalViewPr>
  <p:slideViewPr>
    <p:cSldViewPr snapToGrid="0" snapToObjects="1">
      <p:cViewPr varScale="1">
        <p:scale>
          <a:sx n="89" d="100"/>
          <a:sy n="89" d="100"/>
        </p:scale>
        <p:origin x="84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Investigación de Operaciones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4E8E7D-C152-444A-90B5-5CA49A0F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36522"/>
            <a:ext cx="7590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Una empresa fabrica dos tipos de productos X (camisas), Y (pantalones), la empresa obtiene una utilidad de $ 6 por cada camisa y $ 5 por cada pantalón. La empresa tiene seis empleados que laboran 40 horas a la semana, la empresa recibe de un proveedor 150 metros de paño a la semana. Por cada camisa el tiempo de producción es de 2 horas y 1,5 horas por un pantalón. Y a cantidad en metros de tela para una camisa es de 3 y 2 para un pantalón.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448983-A4C9-46B1-AE15-548B8D492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7" name="3 Imagen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PicPr/>
          <p:nvPr/>
        </p:nvPicPr>
        <p:blipFill rotWithShape="1">
          <a:blip r:embed="rId3"/>
          <a:srcRect t="22392" r="33012" b="39666"/>
          <a:stretch/>
        </p:blipFill>
        <p:spPr>
          <a:xfrm>
            <a:off x="1045173" y="2664899"/>
            <a:ext cx="5612130" cy="2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Con base en la solución ¿cuál o cuáles de las </a:t>
            </a:r>
            <a:r>
              <a:rPr lang="es-CO" sz="2000" dirty="0" err="1"/>
              <a:t>restriccione</a:t>
            </a:r>
            <a:r>
              <a:rPr lang="es-CO" sz="2000" dirty="0"/>
              <a:t>(s ) son inactivas?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70331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07677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La restricción de materia prima, porque se utiliza la totalidad de este recurso.</a:t>
            </a:r>
          </a:p>
          <a:p>
            <a:pPr algn="just"/>
            <a:r>
              <a:rPr lang="es-CO" sz="2000" dirty="0"/>
              <a:t>b. Demanda de producto X, porque se utiliza la totalidad de este recurso.</a:t>
            </a:r>
          </a:p>
          <a:p>
            <a:pPr algn="just"/>
            <a:r>
              <a:rPr lang="es-CO" sz="2000" dirty="0"/>
              <a:t>c. La restricción de mano de obra por no utilizarse la totalidad del recurso.                                                                            </a:t>
            </a:r>
          </a:p>
          <a:p>
            <a:pPr algn="just"/>
            <a:r>
              <a:rPr lang="es-CO" sz="2000" dirty="0"/>
              <a:t>d. Demanda de producto Y, porque se utiliza la totalidad de este recurso.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FC7458-6EC1-4B9F-AA45-8F0ECC92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36522"/>
            <a:ext cx="7590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Una empresa fabrica dos tipos de productos X (camisas), Y (pantalones), la empresa obtiene una utilidad de $ 6 por cada camisa y $ 5 por cada pantalón. La empresa tiene seis empleados que laboran 40 horas a la semana, la empresa recibe de un proveedor 150 metros de paño a la semana. Por cada camisa el tiempo de producción es de 2 horas y 1,5 horas por un pantalón. Y la cantidad en metros de tela para una camisa es de 3 y 2 para un pantalón.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448983-A4C9-46B1-AE15-548B8D492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7" name="3 Imagen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PicPr/>
          <p:nvPr/>
        </p:nvPicPr>
        <p:blipFill rotWithShape="1">
          <a:blip r:embed="rId3"/>
          <a:srcRect t="22336" r="46141" b="27792"/>
          <a:stretch/>
        </p:blipFill>
        <p:spPr>
          <a:xfrm>
            <a:off x="1314450" y="2390848"/>
            <a:ext cx="4990204" cy="25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Con base en la solución y el reporte de confidencialidad, si se incrementa en dos unidades el recurso de materia prima y en dos unidades la materia prima, la utilidad se incrementa en :</a:t>
            </a:r>
            <a:endParaRPr lang="es-CO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70331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07677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No se incrementa la utilidad del modelo.</a:t>
            </a:r>
          </a:p>
          <a:p>
            <a:pPr algn="just"/>
            <a:r>
              <a:rPr lang="es-CO" sz="2000" dirty="0"/>
              <a:t>b. Se incrementa en $60 pesos la utilidad.</a:t>
            </a:r>
          </a:p>
          <a:p>
            <a:pPr algn="just"/>
            <a:r>
              <a:rPr lang="es-CO" sz="2000" dirty="0"/>
              <a:t>c. Se incrementa en $360 pesos la utilidad.</a:t>
            </a:r>
          </a:p>
          <a:p>
            <a:pPr algn="just"/>
            <a:r>
              <a:rPr lang="es-CO" sz="2000" dirty="0"/>
              <a:t>d. Se incrementa en $ 6 pesos la utilidad.</a:t>
            </a:r>
            <a:endParaRPr lang="es-CO" sz="28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FC7458-6EC1-4B9F-AA45-8F0ECC92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86B67-073C-4845-B0B8-FCEFC6F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20E12-754A-47CC-A1B6-BB420E57A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A284C4-A493-456A-85D8-A7263A0AB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8"/>
            <a:ext cx="91440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46BD1A-E061-4DB6-9182-68BA7379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Una empresa fabrica dos tipos de productos X (camisas), Y (pantalones), la empresa obtiene una utilidad de $ 6 por cada camisa y $ 5 por cada pantalón. La empresa tiene seis empleados que laboran 40 horas a la semana, la empresa recibe de un proveedor 150 metros de paño a la semana. Por cada camisa el tiempo de producción es de 2 horas y 1,5 horas por un pantalón. Y la cantidad en metros de tela para una camisa es de 3 y 2 para un pantalón.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5213C7-4733-4164-A5C8-F814E1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pic>
        <p:nvPicPr>
          <p:cNvPr id="7" name="10 Imagen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 rotWithShape="1">
          <a:blip r:embed="rId3"/>
          <a:srcRect t="21660" r="32586" b="40254"/>
          <a:stretch/>
        </p:blipFill>
        <p:spPr>
          <a:xfrm>
            <a:off x="464261" y="2555416"/>
            <a:ext cx="6741346" cy="24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857332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utilidad mensual de la empresa es de: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a. $ 90 mensuales.</a:t>
            </a:r>
          </a:p>
          <a:p>
            <a:r>
              <a:rPr lang="es-CO" dirty="0"/>
              <a:t>b.  $ 1920 mensuales.</a:t>
            </a:r>
          </a:p>
          <a:p>
            <a:r>
              <a:rPr lang="es-CO" dirty="0"/>
              <a:t>c. $ 480 mensuales.</a:t>
            </a:r>
          </a:p>
          <a:p>
            <a:r>
              <a:rPr lang="es-CO" dirty="0"/>
              <a:t>d. $ 360 mensuales.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F10B0A-0F21-489D-8583-0E18924E8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89949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Watts </a:t>
            </a:r>
            <a:r>
              <a:rPr lang="es-CO" sz="2000" dirty="0" err="1"/>
              <a:t>Manufacturing</a:t>
            </a:r>
            <a:r>
              <a:rPr lang="es-CO" sz="2000" dirty="0"/>
              <a:t> Company fabrica y vende radios de AM y de FM. La producción de un radio de AM requiere 4 horas, en tanto que la fabricación de un radio FM requiere 6 horas. En la planta existe un total disponible de 96 horas - hombre semanal para la producción. Los administradores de la empresa han determinado que lo máximo que se puede vender a la semana son 30 radios de AM y 20 FM. La contribución a la utilidad por cada radio AM que se vende es $6 y cada radio FM contribuye con $12 pesos a las utilidades.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04A30D-3FA8-48AD-93ED-5FCF8A516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¿Cuál es la función objetivo del problema?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69009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a. </a:t>
            </a:r>
            <a:r>
              <a:rPr lang="es-CO" dirty="0" err="1"/>
              <a:t>Zmax</a:t>
            </a:r>
            <a:r>
              <a:rPr lang="es-CO" dirty="0"/>
              <a:t> = 4AM+6FM.</a:t>
            </a:r>
          </a:p>
          <a:p>
            <a:r>
              <a:rPr lang="en-US" dirty="0"/>
              <a:t>b. </a:t>
            </a:r>
            <a:r>
              <a:rPr lang="en-US" dirty="0" err="1"/>
              <a:t>Zmax</a:t>
            </a:r>
            <a:r>
              <a:rPr lang="en-US" dirty="0"/>
              <a:t> = 30AM+20FM.</a:t>
            </a:r>
            <a:endParaRPr lang="es-CO" dirty="0"/>
          </a:p>
          <a:p>
            <a:r>
              <a:rPr lang="en-US" dirty="0"/>
              <a:t>c. </a:t>
            </a:r>
            <a:r>
              <a:rPr lang="en-US" dirty="0" err="1"/>
              <a:t>ZmÍn</a:t>
            </a:r>
            <a:r>
              <a:rPr lang="en-US" dirty="0"/>
              <a:t> = 6AM+12FM.</a:t>
            </a:r>
            <a:endParaRPr lang="es-CO" dirty="0"/>
          </a:p>
          <a:p>
            <a:r>
              <a:rPr lang="en-US" dirty="0"/>
              <a:t>d. </a:t>
            </a:r>
            <a:r>
              <a:rPr lang="en-US" dirty="0" err="1"/>
              <a:t>Zmax</a:t>
            </a:r>
            <a:r>
              <a:rPr lang="en-US" dirty="0"/>
              <a:t> = 6AM+12FM.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492353-8D10-4E62-981F-D8D10F17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893131"/>
            <a:ext cx="7590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La Watts </a:t>
            </a:r>
            <a:r>
              <a:rPr lang="es-CO" dirty="0" err="1"/>
              <a:t>Manufacturing</a:t>
            </a:r>
            <a:r>
              <a:rPr lang="es-CO" dirty="0"/>
              <a:t> Company fabrica y vende radios de AM y de FM. La producción de un radio de AM requiere 4 horas, en tanto que la fabricación de un radio FM requiere 6 horas. En la planta existe un total disponible de 96 horas - hombre semanal para la producción. Los administradores de la empresa han determinado que lo máximo que se puede vender a la semana son 30 radios de AM y 20 FM. La contribución a la utilidad por cada radio AM que se vende es $6 y cada radio FM contribuye con $12 pesos a las utilidades.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3C7F5D-ABEA-4203-B79E-DF020125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23659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054304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¿Cuáles son las restricciones del modelo?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72224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531578"/>
            <a:ext cx="7829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a.  6AM + 4FM &lt; 96 ; FM &lt; 30 ;  AM &lt; 20 ; AM,FM &gt; 0.</a:t>
            </a:r>
            <a:endParaRPr lang="es-CO" sz="2000" dirty="0"/>
          </a:p>
          <a:p>
            <a:r>
              <a:rPr lang="en-US" sz="2000" dirty="0"/>
              <a:t>b. 4AM + 6FM &lt; 96 ; AM &lt; 30 ;  FM &lt; 20. </a:t>
            </a:r>
            <a:endParaRPr lang="es-CO" sz="2000" dirty="0"/>
          </a:p>
          <a:p>
            <a:r>
              <a:rPr lang="en-US" sz="2000" dirty="0"/>
              <a:t>c. 4AM + 6FM &lt; 96 ; AM &lt; 30 ;  FM &lt; 20 ; AM,FM &gt; 0.</a:t>
            </a:r>
            <a:endParaRPr lang="es-CO" sz="2000" dirty="0"/>
          </a:p>
          <a:p>
            <a:r>
              <a:rPr lang="en-US" sz="2000" dirty="0"/>
              <a:t>d. 4AM + 6FM &gt; 96 ; AM &gt; 30 ;  FM &gt; 20 ; AM,FM &gt; 0.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9182FD-374A-4783-ADF2-D85F55A9F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991</Words>
  <Application>Microsoft Office PowerPoint</Application>
  <PresentationFormat>Presentación en pantalla (16:9)</PresentationFormat>
  <Paragraphs>62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2022-01-12T16:40:01Z</dcterms:modified>
</cp:coreProperties>
</file>