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Investigación de Operaciones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26AED7-31B4-401A-921D-F988E6A2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Una empresa fabrica dos tipos de productos X (camisas), Y (pantalones), la empresa obtiene una utilidad de $ 6 por cada camisa y $ 5 por cada pantalón. La empresa tiene seis empleados que laboran 40 horas a la semana, la empresa recibe de un proveedor 150 metros de paño a la semana. Por cada camisa el tiempo de producción es de 2 horas y 1,5 horas por un pantalón. Y la cantidad en metros de tela para una camisa es de 3 y 2 para un pantalón.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BF45C7-8EE5-4FF8-8BE1-D34BA628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6" name="3 Imagen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PicPr/>
          <p:nvPr/>
        </p:nvPicPr>
        <p:blipFill rotWithShape="1">
          <a:blip r:embed="rId3"/>
          <a:srcRect t="22392" r="33012" b="39666"/>
          <a:stretch/>
        </p:blipFill>
        <p:spPr>
          <a:xfrm>
            <a:off x="1227991" y="2971940"/>
            <a:ext cx="5612130" cy="2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Con base en la solución ¿cuál o cuáles de las </a:t>
            </a:r>
            <a:r>
              <a:rPr lang="es-CO" sz="2400" dirty="0" err="1"/>
              <a:t>restriccione</a:t>
            </a:r>
            <a:r>
              <a:rPr lang="es-CO" sz="2400" dirty="0"/>
              <a:t>(s ) son inactivas?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0821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14223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La restricción de materia prima, porque se utiliza la totalidad de este recurso.</a:t>
            </a:r>
          </a:p>
          <a:p>
            <a:pPr algn="just"/>
            <a:r>
              <a:rPr lang="es-CO" sz="2000" dirty="0"/>
              <a:t>b. Demanda de producto X, porque se utiliza la totalidad de este recurso.</a:t>
            </a:r>
          </a:p>
          <a:p>
            <a:pPr algn="just"/>
            <a:r>
              <a:rPr lang="es-CO" sz="2000" dirty="0"/>
              <a:t>c. La restricción de mano de obra por no utilizarse la totalidad del recurso.                                                                            </a:t>
            </a:r>
          </a:p>
          <a:p>
            <a:pPr algn="just"/>
            <a:r>
              <a:rPr lang="es-CO" sz="2000" dirty="0"/>
              <a:t>d. Demanda de producto Y, porque se utiliza la totalidad de este recurso.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A43954-A010-4A14-B4B8-9295C5DB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36522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Una empresa fabrica dos tipos de productos X (camisas), Y (pantalones), la empresa obtiene una utilidad de $ 6 por cada camisa y $ 5  por cada pantalón. La empresa tiene seis empleados que laboran 40 horas a la semana, la empresa recibe de un proveedor 150 metros de paño a la semana. Por cada camisa el tiempo de producción es de 2 horas y 1,5 horas por un pantalón. Y la cantidad en metros de tela para una camisa es de 3 y 2 para un pantalón.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7E1C42-78CA-446A-8809-9E5412E0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6" name="3 Imagen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PicPr/>
          <p:nvPr/>
        </p:nvPicPr>
        <p:blipFill rotWithShape="1">
          <a:blip r:embed="rId3"/>
          <a:srcRect t="22336" r="46141" b="27792"/>
          <a:stretch/>
        </p:blipFill>
        <p:spPr>
          <a:xfrm>
            <a:off x="1456660" y="2390848"/>
            <a:ext cx="5107013" cy="2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27895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Con base en la solución y el reporte de confidencialidad, si se incrementa en dos unidades el recurso de materia prima y en dos unidades la materia prima, la utilidad se incrementa en: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3218" y="160881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102580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a. No se incrementa la utilidad del modelo.</a:t>
            </a:r>
          </a:p>
          <a:p>
            <a:r>
              <a:rPr lang="es-CO" sz="2000" dirty="0"/>
              <a:t>b. Se incrementa en $60 pesos la utilidad.</a:t>
            </a:r>
          </a:p>
          <a:p>
            <a:r>
              <a:rPr lang="es-CO" sz="2000" dirty="0"/>
              <a:t>c. Se incrementa en $360 pesos la utilidad.</a:t>
            </a:r>
          </a:p>
          <a:p>
            <a:r>
              <a:rPr lang="es-CO" sz="2000" dirty="0"/>
              <a:t>d. Se incrementa en $ 6 pesos la utilidad.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236A82-B7D4-4446-B702-600CED21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89A80-A8CD-4957-88B3-9833509E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1C9930-09D0-4B10-B5B2-A54E6E0F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C0E6FC-7BF7-47C4-8AE3-AE051E55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85CAB8-C221-4000-B788-E90D20F4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Una empresa fabrica dos tipos de productos X (camisas), Y (pantalones), la empresa obtiene una utilidad de $ 6 por cada camisa y $ 5 por cada pantalón. La empresa tiene seis empleados que laboran 40 horas a la semana, la empresa recibe de un proveedor 150 metros de paño a la semana. Por cada camisa el tiempo de producción es de 2 horas y 1,5 horas por un pantalón.  Y la cantidad en metros de tela para una camisa es de 3 y 2 para un pantalón.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B903B-227B-4840-A548-8DD64ED0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6" name="10 Imagen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 rotWithShape="1">
          <a:blip r:embed="rId3"/>
          <a:srcRect t="21660" r="32586" b="40254"/>
          <a:stretch/>
        </p:blipFill>
        <p:spPr>
          <a:xfrm>
            <a:off x="1227991" y="3060890"/>
            <a:ext cx="5612130" cy="19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La utilidad mensual de la empresa es de: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04664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06" y="2866021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$ 90 mensuales.</a:t>
            </a:r>
          </a:p>
          <a:p>
            <a:r>
              <a:rPr lang="es-CO" sz="2400" dirty="0"/>
              <a:t>b.  $ 1920 mensuales.</a:t>
            </a:r>
          </a:p>
          <a:p>
            <a:r>
              <a:rPr lang="es-CO" sz="2400" dirty="0"/>
              <a:t>c. $ 480 mensuales.</a:t>
            </a:r>
          </a:p>
          <a:p>
            <a:r>
              <a:rPr lang="es-CO" sz="2400" dirty="0"/>
              <a:t>d. $ 360 mensuales.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E01A2-F11D-4D9E-9427-B79D0348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Watts </a:t>
            </a:r>
            <a:r>
              <a:rPr lang="es-CO" sz="2000" dirty="0" err="1"/>
              <a:t>Manufacturing</a:t>
            </a:r>
            <a:r>
              <a:rPr lang="es-CO" sz="2000" dirty="0"/>
              <a:t> Company fabrica y vende radios de AM y  de FM. La producción de un radio de AM requiere 4 horas, en tanto que la fabricación de un radio FM requiere 6 horas. En la planta existe un total disponible de 96 horas - hombre semanal para la producción. Los administradores de la empresa han determinado que lo máximo que se puede vender a la semana son 30 radios de AM y 20 FM. La contribución a la utilidad por cada radio AM que se vende es $6 y cada radio FM contribuye con $12 pesos a las utilidades.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DEA8EB-8F7E-4976-A443-63532B54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¿Cuál es la función objetivo del problema?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466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96874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</a:t>
            </a:r>
            <a:r>
              <a:rPr lang="es-CO" sz="2400" dirty="0" err="1"/>
              <a:t>Zmax</a:t>
            </a:r>
            <a:r>
              <a:rPr lang="es-CO" sz="2400" dirty="0"/>
              <a:t> = 4AM+6FM.</a:t>
            </a:r>
          </a:p>
          <a:p>
            <a:r>
              <a:rPr lang="en-US" sz="2400" dirty="0"/>
              <a:t>b. </a:t>
            </a:r>
            <a:r>
              <a:rPr lang="en-US" sz="2400" dirty="0" err="1"/>
              <a:t>Zmax</a:t>
            </a:r>
            <a:r>
              <a:rPr lang="en-US" sz="2400" dirty="0"/>
              <a:t> = 30AM+20FM.</a:t>
            </a:r>
            <a:endParaRPr lang="es-CO" sz="2400" dirty="0"/>
          </a:p>
          <a:p>
            <a:r>
              <a:rPr lang="en-US" sz="2400" dirty="0"/>
              <a:t>c. </a:t>
            </a:r>
            <a:r>
              <a:rPr lang="en-US" sz="2400" dirty="0" err="1"/>
              <a:t>ZmÍn</a:t>
            </a:r>
            <a:r>
              <a:rPr lang="en-US" sz="2400" dirty="0"/>
              <a:t> = 6AM+12FM.</a:t>
            </a:r>
            <a:endParaRPr lang="es-CO" sz="2400" dirty="0"/>
          </a:p>
          <a:p>
            <a:r>
              <a:rPr lang="en-US" sz="2400" dirty="0"/>
              <a:t>d. </a:t>
            </a:r>
            <a:r>
              <a:rPr lang="en-US" sz="2400" dirty="0" err="1"/>
              <a:t>Zmax</a:t>
            </a:r>
            <a:r>
              <a:rPr lang="en-US" sz="2400" dirty="0"/>
              <a:t> = 6AM+12FM.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B661DB-09E2-4DA5-88F2-5AEE6C3B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20921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Watts </a:t>
            </a:r>
            <a:r>
              <a:rPr lang="es-CO" sz="2000" dirty="0" err="1"/>
              <a:t>Manufacturing</a:t>
            </a:r>
            <a:r>
              <a:rPr lang="es-CO" sz="2000" dirty="0"/>
              <a:t> Company fabrica y vende radios de AM y  de FM. La producción de un radio de AM requiere 4 horas, en tanto que la fabricación de un radio FM requiere 6 horas. En la planta existe un total disponible de 96 horas - hombre semanal para la producción. Los administradores de la empresa han determinado que lo máximo que se puede vender a la semana son 30 radios de AM y 20 FM. La contribución a la utilidad por cada radio AM que se vende es $6 y cada radio FM contribuye con $12 pesos a las utilidades.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A57F6C-283C-4012-BFFF-235151C0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¿Cuáles son las restricciones del modelo?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 6AM + 4FM &lt; 96 ; FM &lt; 30 ;  AM &lt; 20 ; AM,FM &gt; 0.</a:t>
            </a:r>
            <a:endParaRPr lang="es-CO" sz="2400" dirty="0"/>
          </a:p>
          <a:p>
            <a:r>
              <a:rPr lang="en-US" sz="2400" dirty="0"/>
              <a:t>b. 4AM + 6FM &lt; 96 ; AM &lt; 30 ;  FM &lt; 20. </a:t>
            </a:r>
            <a:endParaRPr lang="es-CO" sz="2400" dirty="0"/>
          </a:p>
          <a:p>
            <a:r>
              <a:rPr lang="en-US" sz="2400" dirty="0"/>
              <a:t>c. 4AM + 6FM &lt; 96 ; AM &lt; 30 ;  FM &lt; 20 ; AM,FM &gt; 0.</a:t>
            </a:r>
            <a:endParaRPr lang="es-CO" sz="2400" dirty="0"/>
          </a:p>
          <a:p>
            <a:r>
              <a:rPr lang="en-US" sz="2400" dirty="0"/>
              <a:t>d. 4AM + 6FM &gt; 96 ; AM &gt; 30 ;  FM &gt; 20 ; AM,FM &gt; 0.</a:t>
            </a:r>
            <a:endParaRPr lang="es-CO" sz="28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20420B-349A-4031-B9D6-50A1528C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992</Words>
  <Application>Microsoft Office PowerPoint</Application>
  <PresentationFormat>Presentación en pantalla (16:9)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2022-01-13T05:09:58Z</dcterms:modified>
</cp:coreProperties>
</file>