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Introducción a la Psicología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DF1F78-A3E6-45BC-8819-1F74F9302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040E5B-5A02-41A9-A8D8-865534EDB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08120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784264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Una persona busca terapia psicológica con el siguiente motivo de consulta: “quiero crecer como persona, encontrar la auto realización y mejorar mi autoestima, partiendo de mi potencial y de mis fortalezas personales”.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094E3C-ECD0-400E-B0A7-A9520369B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2990" y="58707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2990" y="983219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En este caso, el terapeuta más indicado para atender este caso, debería provenir de la escuela: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12990" y="194285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2990" y="2497630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a. Conductual.</a:t>
            </a:r>
          </a:p>
          <a:p>
            <a:pPr algn="just"/>
            <a:r>
              <a:rPr lang="es-ES" dirty="0"/>
              <a:t>b. Cognitiva.</a:t>
            </a:r>
          </a:p>
          <a:p>
            <a:pPr algn="just"/>
            <a:r>
              <a:rPr lang="es-ES" dirty="0"/>
              <a:t>c. Psicoanalista.</a:t>
            </a:r>
          </a:p>
          <a:p>
            <a:pPr algn="just"/>
            <a:r>
              <a:rPr lang="es-ES" dirty="0"/>
              <a:t>d. Humanista.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1FC1D1-2781-475D-A2F5-EACB0917D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8596C-C759-4D42-B37A-0E650991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76462-BA08-487D-B1C7-A30B5041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BB54D3-9217-4E09-AA8F-C8D0CC7F0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96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180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34</cp:revision>
  <dcterms:created xsi:type="dcterms:W3CDTF">2018-10-16T22:27:03Z</dcterms:created>
  <dcterms:modified xsi:type="dcterms:W3CDTF">2022-01-11T21:43:51Z</dcterms:modified>
</cp:coreProperties>
</file>