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63" r:id="rId6"/>
    <p:sldId id="274" r:id="rId7"/>
    <p:sldId id="276" r:id="rId8"/>
    <p:sldId id="277"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7</a:t>
            </a:fld>
            <a:endParaRPr lang="es-CO"/>
          </a:p>
        </p:txBody>
      </p:sp>
    </p:spTree>
    <p:extLst>
      <p:ext uri="{BB962C8B-B14F-4D97-AF65-F5344CB8AC3E}">
        <p14:creationId xmlns:p14="http://schemas.microsoft.com/office/powerpoint/2010/main" val="73716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Inteligencia Emocional y PNL en las Organizaciones</a:t>
            </a:r>
            <a:endParaRPr lang="es-ES" sz="2400" dirty="0">
              <a:solidFill>
                <a:schemeClr val="bg1"/>
              </a:solidFill>
            </a:endParaRPr>
          </a:p>
        </p:txBody>
      </p:sp>
      <p:pic>
        <p:nvPicPr>
          <p:cNvPr id="7" name="Imagen 6">
            <a:extLst>
              <a:ext uri="{FF2B5EF4-FFF2-40B4-BE49-F238E27FC236}">
                <a16:creationId xmlns:a16="http://schemas.microsoft.com/office/drawing/2014/main" id="{F6661233-A44E-41C2-848D-A0F4A0900A95}"/>
              </a:ext>
            </a:extLst>
          </p:cNvPr>
          <p:cNvPicPr>
            <a:picLocks noChangeAspect="1"/>
          </p:cNvPicPr>
          <p:nvPr/>
        </p:nvPicPr>
        <p:blipFill>
          <a:blip r:embed="rId3"/>
          <a:stretch>
            <a:fillRect/>
          </a:stretch>
        </p:blipFill>
        <p:spPr>
          <a:xfrm>
            <a:off x="5962310" y="4081214"/>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90BB78E-E80B-40FD-9884-B5CF9914A5C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048256"/>
            <a:ext cx="7590988" cy="3046988"/>
          </a:xfrm>
          <a:prstGeom prst="rect">
            <a:avLst/>
          </a:prstGeom>
          <a:noFill/>
        </p:spPr>
        <p:txBody>
          <a:bodyPr wrap="square" rtlCol="0">
            <a:spAutoFit/>
          </a:bodyPr>
          <a:lstStyle/>
          <a:p>
            <a:pPr algn="just"/>
            <a:r>
              <a:rPr lang="es-ES" sz="2400" dirty="0"/>
              <a:t>Mario Arboleda empleado del área de servicio al cliente, ha recibido 2 llamados de atención de su jefe inmediato, debido a las quejas que recibe por parte de sus compañeros de trabajo. Debido entre otras, a sus raíces culturales, Mario acostumbra en circunstancias laborales, a aproximarse mucho a sus compañeros irrespetando la distancia entre ellos, es decir, invadiendo su espacio corporal. (Menos de 50 </a:t>
            </a:r>
            <a:r>
              <a:rPr lang="es-ES" sz="2400" dirty="0" err="1"/>
              <a:t>cms</a:t>
            </a:r>
            <a:r>
              <a:rPr lang="es-ES" sz="2400" dirty="0"/>
              <a:t>.).</a:t>
            </a:r>
            <a:endParaRPr lang="es-CO" sz="2400" dirty="0"/>
          </a:p>
        </p:txBody>
      </p:sp>
      <p:pic>
        <p:nvPicPr>
          <p:cNvPr id="5" name="Imagen 4">
            <a:extLst>
              <a:ext uri="{FF2B5EF4-FFF2-40B4-BE49-F238E27FC236}">
                <a16:creationId xmlns:a16="http://schemas.microsoft.com/office/drawing/2014/main" id="{06C53BB9-E846-40E3-A71C-F8F4FEF250A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240327"/>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875686"/>
            <a:ext cx="7590988" cy="830997"/>
          </a:xfrm>
          <a:prstGeom prst="rect">
            <a:avLst/>
          </a:prstGeom>
          <a:noFill/>
        </p:spPr>
        <p:txBody>
          <a:bodyPr wrap="square" rtlCol="0">
            <a:spAutoFit/>
          </a:bodyPr>
          <a:lstStyle/>
          <a:p>
            <a:r>
              <a:rPr lang="es-ES" sz="2400" dirty="0"/>
              <a:t>¿Cuál aspecto de la comunicación no verbal, es la causa de los llamados de atención que ha tenido Mario? </a:t>
            </a:r>
            <a:endParaRPr lang="es-CO" sz="2400" dirty="0"/>
          </a:p>
        </p:txBody>
      </p:sp>
      <p:sp>
        <p:nvSpPr>
          <p:cNvPr id="4" name="CuadroTexto 3"/>
          <p:cNvSpPr txBox="1"/>
          <p:nvPr/>
        </p:nvSpPr>
        <p:spPr>
          <a:xfrm>
            <a:off x="238562" y="197459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1569660"/>
          </a:xfrm>
          <a:prstGeom prst="rect">
            <a:avLst/>
          </a:prstGeom>
          <a:noFill/>
        </p:spPr>
        <p:txBody>
          <a:bodyPr wrap="square" rtlCol="0">
            <a:spAutoFit/>
          </a:bodyPr>
          <a:lstStyle/>
          <a:p>
            <a:r>
              <a:rPr lang="es-CO" sz="2400"/>
              <a:t>a. Cronémica.</a:t>
            </a:r>
          </a:p>
          <a:p>
            <a:r>
              <a:rPr lang="es-CO" sz="2400"/>
              <a:t>b. Paralingüística.</a:t>
            </a:r>
          </a:p>
          <a:p>
            <a:r>
              <a:rPr lang="es-CO" sz="2400"/>
              <a:t>c. Proxémica.</a:t>
            </a:r>
          </a:p>
          <a:p>
            <a:r>
              <a:rPr lang="es-CO" sz="2400"/>
              <a:t>d. Kinésica.</a:t>
            </a:r>
            <a:endParaRPr lang="es-CO" sz="24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c</a:t>
            </a:r>
            <a:endParaRPr lang="es-CO" sz="2400" b="1" dirty="0"/>
          </a:p>
        </p:txBody>
      </p:sp>
      <p:pic>
        <p:nvPicPr>
          <p:cNvPr id="8" name="Imagen 7">
            <a:extLst>
              <a:ext uri="{FF2B5EF4-FFF2-40B4-BE49-F238E27FC236}">
                <a16:creationId xmlns:a16="http://schemas.microsoft.com/office/drawing/2014/main" id="{22BE85D0-5FF2-4682-83E9-1B920423527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417588"/>
            <a:ext cx="7590988" cy="2308324"/>
          </a:xfrm>
          <a:prstGeom prst="rect">
            <a:avLst/>
          </a:prstGeom>
          <a:noFill/>
        </p:spPr>
        <p:txBody>
          <a:bodyPr wrap="square" rtlCol="0">
            <a:spAutoFit/>
          </a:bodyPr>
          <a:lstStyle/>
          <a:p>
            <a:pPr algn="just"/>
            <a:r>
              <a:rPr lang="es-CO" sz="2400" dirty="0"/>
              <a:t>En una empresa especializada en realizar estudios de clima organizacional ha decidido abordar una línea de negocio en análisis de lenguaje no verbal. Esto les permitirá desarrollar investigaciones en torno al comportamiento y desarrollo organizacional lo que redundará en una mejor posición competitiva en el mercado.</a:t>
            </a:r>
            <a:endParaRPr lang="es-CO" sz="2800" dirty="0"/>
          </a:p>
        </p:txBody>
      </p:sp>
      <p:pic>
        <p:nvPicPr>
          <p:cNvPr id="5" name="Imagen 4">
            <a:extLst>
              <a:ext uri="{FF2B5EF4-FFF2-40B4-BE49-F238E27FC236}">
                <a16:creationId xmlns:a16="http://schemas.microsoft.com/office/drawing/2014/main" id="{93CEC428-0CE5-4CF2-B92E-CC5BB0E4A7B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4401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3501" y="52046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153501" y="1130609"/>
            <a:ext cx="7590988" cy="830997"/>
          </a:xfrm>
          <a:prstGeom prst="rect">
            <a:avLst/>
          </a:prstGeom>
          <a:noFill/>
        </p:spPr>
        <p:txBody>
          <a:bodyPr wrap="square" rtlCol="0">
            <a:spAutoFit/>
          </a:bodyPr>
          <a:lstStyle/>
          <a:p>
            <a:r>
              <a:rPr lang="es-CO" sz="2400" dirty="0"/>
              <a:t>Según la situación planteada, esta empresa va incursionar en el área de la comunicación organizacional denominada:</a:t>
            </a:r>
          </a:p>
        </p:txBody>
      </p:sp>
      <p:sp>
        <p:nvSpPr>
          <p:cNvPr id="4" name="CuadroTexto 3"/>
          <p:cNvSpPr txBox="1"/>
          <p:nvPr/>
        </p:nvSpPr>
        <p:spPr>
          <a:xfrm>
            <a:off x="153501"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53501" y="2571750"/>
            <a:ext cx="7590988" cy="1569660"/>
          </a:xfrm>
          <a:prstGeom prst="rect">
            <a:avLst/>
          </a:prstGeom>
          <a:noFill/>
        </p:spPr>
        <p:txBody>
          <a:bodyPr wrap="square" rtlCol="0">
            <a:spAutoFit/>
          </a:bodyPr>
          <a:lstStyle/>
          <a:p>
            <a:pPr algn="just"/>
            <a:r>
              <a:rPr lang="es-CO" sz="2400" dirty="0"/>
              <a:t>a. La lingüística.</a:t>
            </a:r>
          </a:p>
          <a:p>
            <a:pPr algn="just"/>
            <a:r>
              <a:rPr lang="es-CO" sz="2400" dirty="0"/>
              <a:t>b. La programación neuro lingüística.</a:t>
            </a:r>
          </a:p>
          <a:p>
            <a:pPr algn="just"/>
            <a:r>
              <a:rPr lang="es-CO" sz="2400" dirty="0"/>
              <a:t>c. La paralingüística.</a:t>
            </a:r>
          </a:p>
          <a:p>
            <a:pPr algn="just"/>
            <a:r>
              <a:rPr lang="es-CO" sz="2400" dirty="0"/>
              <a:t>d. La inteligencia emocional.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c</a:t>
            </a:r>
            <a:endParaRPr lang="es-CO" sz="2400" b="1" dirty="0"/>
          </a:p>
        </p:txBody>
      </p:sp>
      <p:pic>
        <p:nvPicPr>
          <p:cNvPr id="8" name="Imagen 7">
            <a:extLst>
              <a:ext uri="{FF2B5EF4-FFF2-40B4-BE49-F238E27FC236}">
                <a16:creationId xmlns:a16="http://schemas.microsoft.com/office/drawing/2014/main" id="{AB057397-F899-4746-9972-624E3383A2F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69180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6F855-448A-45A1-8F12-49F79BE7BC72}"/>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A5666140-728B-43A0-AD45-F38DABBD9C7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8395A9E-0CB3-4104-ADC9-EBAB632ECBF4}"/>
              </a:ext>
            </a:extLst>
          </p:cNvPr>
          <p:cNvPicPr>
            <a:picLocks noChangeAspect="1"/>
          </p:cNvPicPr>
          <p:nvPr/>
        </p:nvPicPr>
        <p:blipFill>
          <a:blip r:embed="rId2"/>
          <a:stretch>
            <a:fillRect/>
          </a:stretch>
        </p:blipFill>
        <p:spPr>
          <a:xfrm>
            <a:off x="-1" y="-1"/>
            <a:ext cx="9144001" cy="5129561"/>
          </a:xfrm>
          <a:prstGeom prst="rect">
            <a:avLst/>
          </a:prstGeom>
        </p:spPr>
      </p:pic>
    </p:spTree>
    <p:extLst>
      <p:ext uri="{BB962C8B-B14F-4D97-AF65-F5344CB8AC3E}">
        <p14:creationId xmlns:p14="http://schemas.microsoft.com/office/powerpoint/2010/main" val="22262835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326</Words>
  <Application>Microsoft Office PowerPoint</Application>
  <PresentationFormat>Presentación en pantalla (16:9)</PresentationFormat>
  <Paragraphs>31</Paragraphs>
  <Slides>8</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2022-01-11T20:50:57Z</dcterms:modified>
</cp:coreProperties>
</file>