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0" r:id="rId2"/>
    <p:sldId id="258" r:id="rId3"/>
    <p:sldId id="262" r:id="rId4"/>
    <p:sldId id="273" r:id="rId5"/>
    <p:sldId id="282" r:id="rId6"/>
    <p:sldId id="283" r:id="rId7"/>
    <p:sldId id="263" r:id="rId8"/>
    <p:sldId id="275" r:id="rId9"/>
    <p:sldId id="277" r:id="rId10"/>
    <p:sldId id="284" r:id="rId11"/>
    <p:sldId id="285" r:id="rId12"/>
    <p:sldId id="286" r:id="rId13"/>
    <p:sldId id="279" r:id="rId14"/>
    <p:sldId id="281" r:id="rId15"/>
    <p:sldId id="287" r:id="rId16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13/01/2022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#233 </a:t>
            </a:r>
            <a:r>
              <a:rPr lang="es-ES" dirty="0" err="1"/>
              <a:t>pocion</a:t>
            </a:r>
            <a:r>
              <a:rPr lang="es-ES" dirty="0"/>
              <a:t> 4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77B9-F4E9-4BEF-869F-32751217878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80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487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413006" y="2814347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Iniciativa y Desarrollo Empresarial - Virtual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962B6F3-2F2C-49AB-9EF3-301A532A1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388982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8562" y="65739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4-5. Caso o situación problémica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485525"/>
            <a:ext cx="75909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Fragmento Libro: </a:t>
            </a:r>
            <a:r>
              <a:rPr lang="es-CO" b="1" dirty="0" err="1"/>
              <a:t>Skudmart</a:t>
            </a:r>
            <a:r>
              <a:rPr lang="es-CO" b="1" dirty="0"/>
              <a:t> – Química con la Muerte.</a:t>
            </a:r>
            <a:endParaRPr lang="es-CO" dirty="0"/>
          </a:p>
          <a:p>
            <a:r>
              <a:rPr lang="es-CO" dirty="0"/>
              <a:t> </a:t>
            </a:r>
          </a:p>
          <a:p>
            <a:r>
              <a:rPr lang="es-CO" dirty="0"/>
              <a:t>(Clase de Procesos Numéricos a las 5:20 pm en el salón 304 del bloque 13 – Grupo Estudiantes de Ingeniería…)</a:t>
            </a:r>
          </a:p>
          <a:p>
            <a:r>
              <a:rPr lang="es-CO" dirty="0"/>
              <a:t>- ¿Y vos qué </a:t>
            </a:r>
            <a:r>
              <a:rPr lang="es-CO" dirty="0" err="1"/>
              <a:t>hacés</a:t>
            </a:r>
            <a:r>
              <a:rPr lang="es-CO" dirty="0"/>
              <a:t>? </a:t>
            </a:r>
          </a:p>
          <a:p>
            <a:r>
              <a:rPr lang="es-CO" dirty="0"/>
              <a:t>-Yo soy chofer del metro. ¿Y vos? </a:t>
            </a:r>
          </a:p>
          <a:p>
            <a:r>
              <a:rPr lang="es-CO" dirty="0"/>
              <a:t>-Yo también conduzco un cajón. </a:t>
            </a:r>
          </a:p>
          <a:p>
            <a:r>
              <a:rPr lang="es-CO" dirty="0"/>
              <a:t>- ¿Sí? ¿De cuáles? </a:t>
            </a:r>
          </a:p>
          <a:p>
            <a:r>
              <a:rPr lang="es-CO" dirty="0"/>
              <a:t>- De los de un solo pasajero. </a:t>
            </a:r>
          </a:p>
          <a:p>
            <a:r>
              <a:rPr lang="es-CO" dirty="0"/>
              <a:t>- ¿Y qué ruta? </a:t>
            </a:r>
          </a:p>
          <a:p>
            <a:r>
              <a:rPr lang="es-CO" dirty="0"/>
              <a:t>- De cualquier parte al cementerio. Siempre. </a:t>
            </a:r>
          </a:p>
          <a:p>
            <a:r>
              <a:rPr lang="es-CO" dirty="0"/>
              <a:t>- Ah... veo. Por eso el uniforme... </a:t>
            </a:r>
          </a:p>
          <a:p>
            <a:r>
              <a:rPr lang="es-CO" dirty="0"/>
              <a:t>-Sí </a:t>
            </a:r>
          </a:p>
          <a:p>
            <a:r>
              <a:rPr lang="es-CO" dirty="0"/>
              <a:t>El uniforme era un traje azul fúnebre con corbata vino tinto aún más fúnebre, que hubiera estado bien para…no, que no hubiera estado bien para nada en realidad.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AD63B3C-D01E-4566-A773-37602323E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1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8562" y="65739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4-5. Caso o situación problémica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1323" y="548933"/>
            <a:ext cx="80740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-Aunque, la verdad, estoy tratando de vender gominas y champú –se atreve a confesar Andrés, el conductor de metro, harto de </a:t>
            </a:r>
            <a:r>
              <a:rPr lang="es-CO" dirty="0" err="1"/>
              <a:t>choferiar</a:t>
            </a:r>
            <a:r>
              <a:rPr lang="es-CO" dirty="0"/>
              <a:t> el transporte masivo y con ganas de llegar algún día a montar su propia empresa.</a:t>
            </a:r>
          </a:p>
          <a:p>
            <a:r>
              <a:rPr lang="es-CO" dirty="0"/>
              <a:t>- ¿Y cómo te va con eso? –pregunta Felipe.</a:t>
            </a:r>
          </a:p>
          <a:p>
            <a:r>
              <a:rPr lang="es-CO" dirty="0"/>
              <a:t>-No vendo nada.</a:t>
            </a:r>
          </a:p>
          <a:p>
            <a:r>
              <a:rPr lang="es-CO" dirty="0"/>
              <a:t>- ¿Cómo así? ¿Vendes gominas y champú… y no vendes nada? ¿Ni de lo uno ni de lo otro?</a:t>
            </a:r>
          </a:p>
          <a:p>
            <a:r>
              <a:rPr lang="es-CO" dirty="0"/>
              <a:t>-Así es. No he vendido nada</a:t>
            </a:r>
          </a:p>
          <a:p>
            <a:r>
              <a:rPr lang="es-CO" dirty="0"/>
              <a:t>Claro, que iba a vender si le daba rabia ofrecer los productos y que después de media hora de echar el cuento le dijeran: “Muy interesante, pero no me interesa”.</a:t>
            </a:r>
          </a:p>
          <a:p>
            <a:r>
              <a:rPr lang="es-CO" dirty="0"/>
              <a:t>Fue ahí cuando entró Felipe, que si vendía alguito (desde los 13 años empezó a negociar con camisas, tenis, correas, y cualquier cosa que se pudiera vender):</a:t>
            </a:r>
          </a:p>
          <a:p>
            <a:r>
              <a:rPr lang="es-CO" dirty="0"/>
              <a:t>-Pues si quiere yo ofrezco esas gominas en la funeraria…allá somos como 50, y casi todos usamos gel.  A Andrés, remedo de negociante, se le abrieron los ojos y, esperanzado, aceptó la ayuda de su compañero de clase.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AD63B3C-D01E-4566-A773-37602323E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85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8562" y="65739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4-5. Caso o situación problémica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1323" y="359227"/>
            <a:ext cx="80740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-Pero es que todavía no la he perfeccionado, fueron las últimas palabras que oyó Felipe antes de untarse en el pelo la gomina… que le dejó entradas permanentes de lado y lado de la cabeza. Frente a ese desastre, Andrés se clavó en su laboratorio (el garaje de su casa), perfeccionó el gel (al menos ahora uno se lo echa y no se queda con el pelo en la mano), y empezó a evolucionar en el negocio.</a:t>
            </a:r>
          </a:p>
          <a:p>
            <a:r>
              <a:rPr lang="es-CO" dirty="0"/>
              <a:t>Tres meses de ventas y a Felipe, el intermediario, los compañeros de la funeraria ya le pedían fiado, y como él tenía que responderle a Andrés, el negocio empezó a complicarse.</a:t>
            </a:r>
          </a:p>
          <a:p>
            <a:r>
              <a:rPr lang="es-CO" dirty="0"/>
              <a:t>-Andrés, a usted le está yendo bien, yo no me estoy ganando ni un peso, en cambio sí me he ganado más de un enemigo por andar cobrando –lo encara Felipe.</a:t>
            </a:r>
          </a:p>
          <a:p>
            <a:r>
              <a:rPr lang="es-CO" dirty="0"/>
              <a:t>-Claro, a nadie le gusta que le cobren. ¿Y entonces qué hacemos? ¿Dejamos de vender allá?</a:t>
            </a:r>
          </a:p>
          <a:p>
            <a:r>
              <a:rPr lang="es-CO" dirty="0"/>
              <a:t>-No, no, vea, mejor hagamos esto: valore lo que tiene, yo le compro la mitad, y nos hacemos socios. ¿Qué dice?</a:t>
            </a:r>
          </a:p>
          <a:p>
            <a:r>
              <a:rPr lang="es-CO" dirty="0"/>
              <a:t>La empresa constó básicamente de una mesa, un balde para revolver, un palo para revolver y algunos insumos (para revolver en el balde con el palo). Ahí, con gominas y champú, ¡empezaron a trabajar juntos!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AD63B3C-D01E-4566-A773-37602323E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35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4. 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615256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Como en el caso de Felipe y Andrés, la creación de empresa y el desarrollo de nuestra vida, dependen en gran medida de la capacidad para identificar oportunidades. Estas oportunidades surgen a partir de:</a:t>
            </a:r>
            <a:endParaRPr lang="es-CO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660939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106341"/>
            <a:ext cx="75909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a. La elaboración de planes de negocio que determinen la viabilidad de una empresa en respuesta a las necesidades del mercado.</a:t>
            </a:r>
          </a:p>
          <a:p>
            <a:pPr algn="just"/>
            <a:r>
              <a:rPr lang="es-CO" sz="2000" dirty="0"/>
              <a:t>b. La generación de Ideas de negocio que al ser evaluadas pueden ser viables desde una perspectiva técnica y financiera. </a:t>
            </a:r>
          </a:p>
          <a:p>
            <a:pPr algn="just"/>
            <a:r>
              <a:rPr lang="es-CO" sz="2000" dirty="0"/>
              <a:t>c. Diversas fuentes: cambios sociales, tendencias, problemáticas, educación, experiencias previas, otras culturas, nuevas tecnologías, etc.</a:t>
            </a:r>
          </a:p>
          <a:p>
            <a:pPr algn="just"/>
            <a:r>
              <a:rPr lang="es-CO" sz="2000" dirty="0"/>
              <a:t>d. El desarrollo de nuevos productos y/o servicios qué tienen las posibilidades de entrar a un mercado específico.</a:t>
            </a:r>
            <a:endParaRPr lang="es-CO" sz="2400" dirty="0"/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c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AD63B3C-D01E-4566-A773-37602323E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1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5. 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Andrés y Felipe cuentan con una Idea de negocio basada en necesidades reales, con ventajas comparativas, desarrollada en el lugar y momento oportuno; apoyándose de recursos humanos, físicos y materiales y contando con el impulso vital del emprendedor para hacer realidad un sueño. Esto hace referencia a tener una:</a:t>
            </a:r>
            <a:endParaRPr lang="es-CO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2538648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12990" y="3193296"/>
            <a:ext cx="759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a. Modelo de negocio.</a:t>
            </a:r>
          </a:p>
          <a:p>
            <a:r>
              <a:rPr lang="es-CO" sz="2000" dirty="0"/>
              <a:t>b. Oportunidad de negocio.</a:t>
            </a:r>
          </a:p>
          <a:p>
            <a:r>
              <a:rPr lang="es-CO" sz="2000" dirty="0"/>
              <a:t>c. Solución creativa e innovadora.</a:t>
            </a:r>
          </a:p>
          <a:p>
            <a:r>
              <a:rPr lang="es-CO" sz="2000" dirty="0"/>
              <a:t>d. Idea de negocio estructurada.</a:t>
            </a:r>
            <a:endParaRPr lang="es-CO" sz="2400" dirty="0"/>
          </a:p>
        </p:txBody>
      </p:sp>
      <p:sp>
        <p:nvSpPr>
          <p:cNvPr id="6" name="Rectángulo 5"/>
          <p:cNvSpPr/>
          <p:nvPr/>
        </p:nvSpPr>
        <p:spPr>
          <a:xfrm>
            <a:off x="7556740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A1AC1F1-B47C-46D6-8589-FD1507244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1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FA25F-5A5C-4D5C-95A6-6D604CF03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572878-2E6F-4316-9FC6-91544E458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0A499FD-E644-47FE-A5A2-58B70C991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478"/>
            <a:ext cx="9198754" cy="515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81D82C4-D423-4B9C-BAD8-8F67D7E3E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2800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1-3.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9022" y="489672"/>
            <a:ext cx="795197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300" dirty="0"/>
              <a:t>Les voy a contar por ejemplo la idea que me está dando vueltas en la cabeza hace ya varios años y sospecho que la tengo ya bastante redonda.</a:t>
            </a:r>
          </a:p>
          <a:p>
            <a:pPr algn="just"/>
            <a:endParaRPr lang="es-ES" sz="1300" dirty="0"/>
          </a:p>
          <a:p>
            <a:pPr algn="just"/>
            <a:r>
              <a:rPr lang="es-ES" sz="1300" dirty="0"/>
              <a:t>Imagínense un pueblo muy pequeño donde hay una señora vieja que tiene dos hijos: uno de 17 y una hija menor de 14.</a:t>
            </a:r>
          </a:p>
          <a:p>
            <a:pPr algn="just"/>
            <a:endParaRPr lang="es-ES" sz="1300" dirty="0"/>
          </a:p>
          <a:p>
            <a:pPr algn="just"/>
            <a:r>
              <a:rPr lang="es-ES" sz="1300" dirty="0"/>
              <a:t>Está sirviéndoles el desayuno a sus hijos y se le advierte una expresión muy preocupada. Los hijos le preguntan qué le pasa y ella responde: "No sé, pero he amanecido con el pensamiento de que algo muy grave va a suceder en este pueblo".</a:t>
            </a:r>
          </a:p>
          <a:p>
            <a:pPr algn="just"/>
            <a:endParaRPr lang="es-ES" sz="1300" dirty="0"/>
          </a:p>
          <a:p>
            <a:pPr algn="just"/>
            <a:r>
              <a:rPr lang="es-ES" sz="1300" dirty="0"/>
              <a:t>Ellos se ríen de ella, dicen que son presentimientos de vieja, cosas que pasan.</a:t>
            </a:r>
          </a:p>
          <a:p>
            <a:pPr algn="just"/>
            <a:endParaRPr lang="es-ES" sz="1300" dirty="0"/>
          </a:p>
          <a:p>
            <a:pPr algn="just"/>
            <a:r>
              <a:rPr lang="es-ES" sz="1300" dirty="0"/>
              <a:t>El hijo se va a jugar billar y en el momento en que va a tirar una carambola sencillísima, el adversario, le dice: "Te apuesto un peso a que no la haces". Todos se ríen, él se ríe. Tira la carambola y no la hace. Pagó un peso y le preguntan: "¿Pero qué pasó si era una carambola muy sencilla?".</a:t>
            </a:r>
          </a:p>
          <a:p>
            <a:pPr algn="just"/>
            <a:endParaRPr lang="es-ES" sz="1300" dirty="0"/>
          </a:p>
          <a:p>
            <a:pPr algn="just"/>
            <a:r>
              <a:rPr lang="es-ES" sz="1300" dirty="0"/>
              <a:t>Dice: "Es cierto, pero me ha quedado la preocupación de una cosa que me dijo mi mamá esta mañana sobre algo grave que va suceder en este pueblo". Todos se ríen de él. Y el que ha ganado el peso regresa a su casa, donde está su mamá. Con su peso, feliz, dice: "Le gané un peso a Dámaso en la forma más sencilla, porque es un tonto".</a:t>
            </a:r>
          </a:p>
          <a:p>
            <a:pPr algn="just"/>
            <a:endParaRPr lang="es-ES" sz="1300" dirty="0"/>
          </a:p>
          <a:p>
            <a:pPr algn="just"/>
            <a:r>
              <a:rPr lang="es-ES" sz="1300" dirty="0"/>
              <a:t>"y ¿Por qué es un tonto?" -Dice: "Hombre, porque no pudo hacer una carambola sencillísima estorbado por la preocupación de que su mamá amaneció hoy con la idea de que algo muy grave va a suceder en este pueblo".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94503DA-B6F6-4524-9F45-C949EBCE2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7374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1-3. Caso o situación problémica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94503DA-B6F6-4524-9F45-C949EBCE2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DF7B0E1-62E3-462C-84AF-140E279AA1C0}"/>
              </a:ext>
            </a:extLst>
          </p:cNvPr>
          <p:cNvSpPr/>
          <p:nvPr/>
        </p:nvSpPr>
        <p:spPr>
          <a:xfrm>
            <a:off x="79022" y="479039"/>
            <a:ext cx="78422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/>
              <a:t>Entonces le dice la mamá: "no te burles de los presentimientos de los viejos, porque a veces salen". Una pariente lo oye y va a comprar carne. Ella dice al carnicero: "Véndame una libra de carne". En el momento en que la están cortando, agrega: "Mejor véndame dos porque andan diciendo que algo grave va a pasar y lo mejor es estar preparados". El carnicero despacha la carne y cuando llega otra señora a comprar una libra de carne le dice: "lleve dos porque hasta aquí llega la gente diciendo que algo muy grave va a pasar y se están preparando, y andan comprando cosas”.</a:t>
            </a:r>
          </a:p>
          <a:p>
            <a:pPr algn="just"/>
            <a:endParaRPr lang="es-ES" sz="1400" dirty="0"/>
          </a:p>
          <a:p>
            <a:pPr algn="just"/>
            <a:r>
              <a:rPr lang="es-ES" sz="1400" dirty="0"/>
              <a:t>Entonces la vieja responde: "Tengo varios hijos, mejor deme cuatro libras". Se lleva las cuatro libras y para no hacer largo el cuento diré que el carnicero en media hora agota la carne, mata otra vaca, se vende todo y se va esparciendo el rumor.</a:t>
            </a:r>
          </a:p>
          <a:p>
            <a:pPr algn="just"/>
            <a:endParaRPr lang="es-ES" sz="1400" dirty="0"/>
          </a:p>
          <a:p>
            <a:pPr algn="just"/>
            <a:r>
              <a:rPr lang="es-ES" sz="1400" dirty="0"/>
              <a:t>Llega el momento en que todo el mundo en el pueblo está esperando que pase algo. Se paralizan las actividades y de pronto, a las dos de la tarde hace calor como siempre. Alguien dice: "¿se han dado cuenta del calor que está haciendo?" "Pero en este pueblo siempre ha hecho calor".</a:t>
            </a:r>
          </a:p>
          <a:p>
            <a:pPr algn="just"/>
            <a:endParaRPr lang="es-ES" sz="1400" dirty="0"/>
          </a:p>
          <a:p>
            <a:pPr algn="just"/>
            <a:r>
              <a:rPr lang="es-ES" sz="1400" dirty="0"/>
              <a:t>Tanto calor que es un pueblo donde todos los músicos tenían instrumentos remendados con brea y tocaban siempre a la sombra porque si tocaban al sol se le caían los pedazos. "Sin embargo", dice uno, "nunca a esta hora ha hecho tanto calor". "pero si a las dos de la tarde es cuando hay más calor"." Sí, pero no tanto como ahora". Al pueblo desierto, a la plaza desierta, baja de pronto un pajarito y se corre la voz: "Hay un pajarito en la plaza". "Pero Señores, siempre ha habido pajaritos que bajan".</a:t>
            </a:r>
          </a:p>
        </p:txBody>
      </p:sp>
    </p:spTree>
    <p:extLst>
      <p:ext uri="{BB962C8B-B14F-4D97-AF65-F5344CB8AC3E}">
        <p14:creationId xmlns:p14="http://schemas.microsoft.com/office/powerpoint/2010/main" val="1101646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7374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1-3. Caso o situación problémica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94503DA-B6F6-4524-9F45-C949EBCE2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DF7B0E1-62E3-462C-84AF-140E279AA1C0}"/>
              </a:ext>
            </a:extLst>
          </p:cNvPr>
          <p:cNvSpPr/>
          <p:nvPr/>
        </p:nvSpPr>
        <p:spPr>
          <a:xfrm>
            <a:off x="79022" y="725090"/>
            <a:ext cx="784223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"Sí, pero nunca a esta hora". Llega el momento de tal tensión para los habitantes del pueblo que todos están desesperados por irse y no tienen el valor de hacerlo.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“Yo si soy muy macho" –grita uno- "yo me voy". Agarra sus muebles, sus hijos, sus animales, los mete en una carreta y atraviesa la calle central donde está el pobre pueblo viéndolo. Hasta el momento en que dicen: "Si este se atreve a irse, pues nosotros también nos vamos", y empiezan a desmantelar literalmente el pueblo. Se llevan las cosas, los animales, todo. Y uno de los últimos que abandona el pueblo dice: "Que no venga la desgracia a caer sobre todo lo que queda de nuestra casa" y entonces incendia la casa, y otros incendian otras casas. Huyen en un tremendo y verdadero pánico, como en éxodo de guerra, y en medio de ellos va la señora que tuvo el presagio exclamando. "Yo lo dije, que algo grave iba a pasar en este pueblo y... me dijeron que estaba loca".</a:t>
            </a:r>
          </a:p>
        </p:txBody>
      </p:sp>
    </p:spTree>
    <p:extLst>
      <p:ext uri="{BB962C8B-B14F-4D97-AF65-F5344CB8AC3E}">
        <p14:creationId xmlns:p14="http://schemas.microsoft.com/office/powerpoint/2010/main" val="1005706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Haciendo un símil entre el comportamiento de la Señora que tiene un presentimiento de que algo va a pasar y el entorno empresarial, se puede decir que la visión de futuro es una competencia que implica: </a:t>
            </a:r>
            <a:endParaRPr lang="es-CO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75119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285489"/>
            <a:ext cx="75909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a. Búsqueda de información, asociarla al entorno y desarrollo de planes ante los obstáculos.</a:t>
            </a:r>
          </a:p>
          <a:p>
            <a:pPr algn="just"/>
            <a:r>
              <a:rPr lang="es-CO" sz="2000" dirty="0"/>
              <a:t>b. Formación y capacitación que se encuentra especializada en análisis de entorno.</a:t>
            </a:r>
          </a:p>
          <a:p>
            <a:pPr algn="just"/>
            <a:r>
              <a:rPr lang="es-CO" sz="2000" dirty="0"/>
              <a:t>c. Estar informado sobre las diversas mega tendencias, corrientes y tendencias del entorno.</a:t>
            </a:r>
          </a:p>
          <a:p>
            <a:pPr algn="just"/>
            <a:r>
              <a:rPr lang="es-CO" sz="2000" dirty="0"/>
              <a:t>d. La existencia de una oportunidad de negocio clara, viable y realizable.</a:t>
            </a:r>
            <a:endParaRPr lang="es-CO" sz="2400" dirty="0"/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E225197-D766-4771-8D63-CF69F5F45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2. 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821426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Partiendo de la actitud del Carnicero de esta historia, podemos hablar de la identificación y desarrollo de oportunidades cuando:</a:t>
            </a:r>
            <a:endParaRPr lang="es-CO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86281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430728"/>
            <a:ext cx="759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a. Actuamos concretamente ante las opciones percibidas en el entorno.</a:t>
            </a:r>
          </a:p>
          <a:p>
            <a:pPr algn="just"/>
            <a:r>
              <a:rPr lang="es-CO" sz="2000" dirty="0"/>
              <a:t>b. Desarrollamos la capacidad de observar.</a:t>
            </a:r>
          </a:p>
          <a:p>
            <a:pPr algn="just"/>
            <a:r>
              <a:rPr lang="es-CO" sz="2000" dirty="0"/>
              <a:t>c. Generamos soluciones innovadoras y creativas.</a:t>
            </a:r>
          </a:p>
          <a:p>
            <a:pPr algn="just"/>
            <a:r>
              <a:rPr lang="es-CO" sz="2000" dirty="0"/>
              <a:t>d. Aplicamos conocimientos y experiencias adquiridas.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F948F45-7C16-4BE1-89A6-63464ABD1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8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3. 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Para lograr un giro positivo y de actitud emprendedora en esta historia, usted cree que las personas de este pueblo deberían: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83290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06C2FFF-AB2F-4009-8B64-40991D0DB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63C8BFB-3F51-4FDA-9F79-9F721A641CE9}"/>
              </a:ext>
            </a:extLst>
          </p:cNvPr>
          <p:cNvSpPr/>
          <p:nvPr/>
        </p:nvSpPr>
        <p:spPr>
          <a:xfrm>
            <a:off x="283255" y="2391167"/>
            <a:ext cx="74253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a. Analizar permanentemente los cambios potenciales en su entorno.</a:t>
            </a:r>
          </a:p>
          <a:p>
            <a:pPr algn="just"/>
            <a:r>
              <a:rPr lang="es-ES" sz="2000" dirty="0"/>
              <a:t>b. Indagar y analizar las ideas;  y luego actuar considerando las mejores alternativas. </a:t>
            </a:r>
          </a:p>
          <a:p>
            <a:pPr algn="just"/>
            <a:r>
              <a:rPr lang="es-ES" sz="2000" dirty="0"/>
              <a:t>c. Pensar y evaluar mejor cada una de sus acciones antes de actuar.</a:t>
            </a:r>
          </a:p>
          <a:p>
            <a:pPr algn="just"/>
            <a:r>
              <a:rPr lang="es-ES" sz="2000" dirty="0"/>
              <a:t>d. Actuar con positivismo, energía y coraje.</a:t>
            </a:r>
          </a:p>
        </p:txBody>
      </p:sp>
    </p:spTree>
    <p:extLst>
      <p:ext uri="{BB962C8B-B14F-4D97-AF65-F5344CB8AC3E}">
        <p14:creationId xmlns:p14="http://schemas.microsoft.com/office/powerpoint/2010/main" val="193856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2090</Words>
  <Application>Microsoft Office PowerPoint</Application>
  <PresentationFormat>Presentación en pantalla (16:9)</PresentationFormat>
  <Paragraphs>109</Paragraphs>
  <Slides>15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32</cp:revision>
  <dcterms:created xsi:type="dcterms:W3CDTF">2018-10-16T22:27:03Z</dcterms:created>
  <dcterms:modified xsi:type="dcterms:W3CDTF">2022-01-13T05:40:22Z</dcterms:modified>
</cp:coreProperties>
</file>