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Ingeniería de Métodos y Gestión de Calidad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CDB680-3D22-4037-9509-B64FDA53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Una empresa decide implementar un sistema de gestión de la calidad de acuerdo con los lineamientos establecidos por la norma internacional ISO 9001:2008.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0266DF-02E4-4614-9E8B-6EA31F28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Esto se hace por qué: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Es necesario obtener una certificación de calidad como herramienta publicitaria.</a:t>
            </a:r>
          </a:p>
          <a:p>
            <a:pPr lvl="0" algn="just"/>
            <a:r>
              <a:rPr lang="es-CO" sz="2000" dirty="0"/>
              <a:t>b. Es necesario obtener la certificación, para garantizar la calidad de los productos.</a:t>
            </a:r>
          </a:p>
          <a:p>
            <a:pPr lvl="0" algn="just"/>
            <a:r>
              <a:rPr lang="es-CO" sz="2000" dirty="0"/>
              <a:t>c. Es necesario mejorar operativamente dentro de la organización.</a:t>
            </a:r>
          </a:p>
          <a:p>
            <a:pPr lvl="0" algn="just"/>
            <a:r>
              <a:rPr lang="es-CO" sz="2000" dirty="0"/>
              <a:t>d. Para ganarle a la competencia.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E12C3-4A06-491A-8DC7-BA0938F0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empresa XYZ, ofrece un producto  "electrodomésticos"  el cual presenta deficiencias de acuerdo con la publicidad realizada.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226F1B-D80A-4E9C-97C8-C8E14532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28887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Debido a la gran cantidad de quejas por parte de sus clientes, son sancionados por: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9926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23807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</a:t>
            </a:r>
            <a:r>
              <a:rPr lang="es-CO" dirty="0" err="1"/>
              <a:t>ONAc</a:t>
            </a:r>
            <a:r>
              <a:rPr lang="es-CO" dirty="0"/>
              <a:t>.</a:t>
            </a:r>
          </a:p>
          <a:p>
            <a:pPr lvl="0" algn="just"/>
            <a:r>
              <a:rPr lang="es-CO" dirty="0"/>
              <a:t>b. </a:t>
            </a:r>
            <a:r>
              <a:rPr lang="es-CO" dirty="0" err="1"/>
              <a:t>ICONTEc</a:t>
            </a:r>
            <a:r>
              <a:rPr lang="es-CO" dirty="0"/>
              <a:t>.</a:t>
            </a:r>
          </a:p>
          <a:p>
            <a:pPr lvl="0" algn="just"/>
            <a:r>
              <a:rPr lang="es-CO" dirty="0"/>
              <a:t>c. Súper intendencia de servicios públicos.</a:t>
            </a:r>
          </a:p>
          <a:p>
            <a:pPr lvl="0" algn="just"/>
            <a:r>
              <a:rPr lang="es-CO" dirty="0"/>
              <a:t>d. </a:t>
            </a:r>
            <a:r>
              <a:rPr lang="es-CO" dirty="0" err="1"/>
              <a:t>Invima</a:t>
            </a:r>
            <a:r>
              <a:rPr lang="es-CO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4BEE4C-E6C4-4AA3-BF15-785B8F262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6AF87-3804-49CF-AD2C-6EDD9E17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D7E34-63ED-41E7-BD8A-F37D5C68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6A7F49-8E79-4691-9E19-EB98F08F8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3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6EC8F0-D86F-445E-A31E-4DB67831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el diagnóstico de un procedimiento, se pude establecer que cerca del 20% de las actividades se concentran en inspección tanto del trabajo de los operarios, como de las condiciones del entorno.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DAD6FB-E41D-4D8B-B691-D2657322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567120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acuerdo a un análisis de métodos tomando como referente las condiciones de la ANSI, el valor ideal de las inspecciones en un procedimiento debe ser: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21528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76949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Como mínimo un 50%.</a:t>
            </a:r>
          </a:p>
          <a:p>
            <a:pPr lvl="0" algn="just"/>
            <a:r>
              <a:rPr lang="es-CO" dirty="0"/>
              <a:t>b. Como máximo un 15%.</a:t>
            </a:r>
          </a:p>
          <a:p>
            <a:pPr lvl="0" algn="just"/>
            <a:r>
              <a:rPr lang="es-CO" dirty="0"/>
              <a:t>c. Se debe eliminar.</a:t>
            </a:r>
          </a:p>
          <a:p>
            <a:pPr lvl="0" algn="just"/>
            <a:r>
              <a:rPr lang="es-CO" dirty="0"/>
              <a:t>d. Como máximo un 2%.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3163F6-05F2-459B-9643-32516425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el diagnóstico de un procedimiento, se pudo establecer que más del 15% de las actividades se concentran en transporte desde el puesto de trabajo, llevando materia prima que debe ser trasladado a otros pisos.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71BFE0-82F2-4666-80E6-383DDD5B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52375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acuerdo a un análisis de métodos tomando como referente las condiciones de la ANSI, la incidencia que puede tener el porcentaje de transporte en un procedimiento generaría: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71623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219444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La eliminación de la totalidad de los transportes.</a:t>
            </a:r>
          </a:p>
          <a:p>
            <a:pPr lvl="0" algn="just"/>
            <a:r>
              <a:rPr lang="es-CO" dirty="0"/>
              <a:t>b. Siempre termina en una distribución de planta.</a:t>
            </a:r>
          </a:p>
          <a:p>
            <a:pPr lvl="0" algn="just"/>
            <a:r>
              <a:rPr lang="es-CO" dirty="0"/>
              <a:t>c. Planteamiento de soluciones como la automatización.</a:t>
            </a:r>
          </a:p>
          <a:p>
            <a:pPr lvl="0" algn="just"/>
            <a:r>
              <a:rPr lang="es-CO" dirty="0"/>
              <a:t>d. Se debe contratar personas con buena contextura física.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F3C121-0045-4EF5-A535-EDE87AD34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una carta de control por variables  en donde se han realizado 40 muestras se tiene que 12 de 14 puntos se encuentran a un lado del límite central de control.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DDF02E-004A-4294-BBE5-75AA8539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Esta es una característica de las cartas de control denominada: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Tendencia.</a:t>
            </a:r>
          </a:p>
          <a:p>
            <a:pPr lvl="0" algn="just"/>
            <a:r>
              <a:rPr lang="es-CO" sz="2000" dirty="0"/>
              <a:t>b. Racha.</a:t>
            </a:r>
          </a:p>
          <a:p>
            <a:pPr lvl="0" algn="just"/>
            <a:r>
              <a:rPr lang="es-CO" sz="2000" dirty="0"/>
              <a:t>c. Periodicidad.</a:t>
            </a:r>
          </a:p>
          <a:p>
            <a:pPr lvl="0" algn="just"/>
            <a:r>
              <a:rPr lang="es-CO" sz="2000" dirty="0"/>
              <a:t>d. Fuera de los límites de control.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E55B7D-F49A-47D1-BE14-2DEC5C85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562</Words>
  <Application>Microsoft Office PowerPoint</Application>
  <PresentationFormat>Presentación en pantalla (16:9)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2022-01-13T04:42:40Z</dcterms:modified>
</cp:coreProperties>
</file>