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0" r:id="rId2"/>
    <p:sldId id="258" r:id="rId3"/>
    <p:sldId id="262" r:id="rId4"/>
    <p:sldId id="273" r:id="rId5"/>
    <p:sldId id="26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13/01/2022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487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transversal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Ingeniería de Métodos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DC7A7B-6BFB-41D7-97CF-2DA6292C8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388982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4.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Una empresa decide implementar un sistema de gestión de la calidad de acuerdo con los lineamientos establecidos por la norma internacional ISO 9001:2008.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F8B4B4-B8A4-4EED-BCF0-9F5E0275A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5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Esto se hace por qué: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206481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619593"/>
            <a:ext cx="7590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2000" dirty="0"/>
              <a:t>a. Es necesario obtener una certificación de calidad como herramienta publicitaria.</a:t>
            </a:r>
          </a:p>
          <a:p>
            <a:pPr lvl="0" algn="just"/>
            <a:r>
              <a:rPr lang="es-CO" sz="2000" dirty="0"/>
              <a:t>b. Es necesario obtener la certificación, para garantizar la calidad de los productos.</a:t>
            </a:r>
          </a:p>
          <a:p>
            <a:pPr lvl="0" algn="just"/>
            <a:r>
              <a:rPr lang="es-CO" sz="2000" dirty="0"/>
              <a:t>c. Es necesario mejorar operativamente dentro de la organización.</a:t>
            </a:r>
          </a:p>
          <a:p>
            <a:pPr lvl="0" algn="just"/>
            <a:r>
              <a:rPr lang="es-CO" sz="2000" dirty="0"/>
              <a:t>d. Para ganarle a la competencia.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c.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74A19EB-603F-44FF-8686-0F0A5C551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5.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La empresa XYZ, ofrece un producto  "electrodomésticos"  el cual presenta deficiencias de acuerdo con la publicidad realizada.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928A0F3-204F-46CD-8CF2-04A0B56EF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0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15680" y="864726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Debido a la gran cantidad de quejas por parte de sus clientes, son sancionados por: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15680" y="168825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15680" y="2106182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2000" dirty="0"/>
              <a:t>a. </a:t>
            </a:r>
            <a:r>
              <a:rPr lang="es-CO" sz="2000" dirty="0" err="1"/>
              <a:t>ONAc</a:t>
            </a:r>
            <a:r>
              <a:rPr lang="es-CO" sz="2000" dirty="0"/>
              <a:t>.</a:t>
            </a:r>
          </a:p>
          <a:p>
            <a:pPr lvl="0" algn="just"/>
            <a:r>
              <a:rPr lang="es-CO" sz="2000" dirty="0"/>
              <a:t>b. </a:t>
            </a:r>
            <a:r>
              <a:rPr lang="es-CO" sz="2000" dirty="0" err="1"/>
              <a:t>ICONTEc</a:t>
            </a:r>
            <a:r>
              <a:rPr lang="es-CO" sz="2000" dirty="0"/>
              <a:t>.</a:t>
            </a:r>
          </a:p>
          <a:p>
            <a:pPr lvl="0" algn="just"/>
            <a:r>
              <a:rPr lang="es-CO" sz="2000" dirty="0"/>
              <a:t>c. Súper intendencia de servicios públicos.</a:t>
            </a:r>
          </a:p>
          <a:p>
            <a:pPr lvl="0" algn="just"/>
            <a:r>
              <a:rPr lang="es-CO" sz="2000" dirty="0"/>
              <a:t>d. </a:t>
            </a:r>
            <a:r>
              <a:rPr lang="es-CO" sz="2000" dirty="0" err="1"/>
              <a:t>Invima</a:t>
            </a:r>
            <a:r>
              <a:rPr lang="es-CO" sz="2000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c.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EA00F46-1392-4457-847D-4B83A6F68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7375157-39F6-4FCD-835B-FF0729441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579" y="0"/>
            <a:ext cx="91711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17E56B-5ABE-4E28-94A3-9A978A111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En el diagnóstico de un procedimiento, se pude establecer que cerca del 20% de las actividades se concentran en inspección tanto del trabajo de los operarios, como de las condiciones del entorno.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314DDC-96D5-4328-AE0A-7026BB008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562374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De acuerdo a un análisis de métodos tomando como referente las condiciones de la ANSI, el valor ideal de las inspecciones en un procedimiento debe ser: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5220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076785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2000" dirty="0"/>
              <a:t>a. Como mínimo un 50%.</a:t>
            </a:r>
          </a:p>
          <a:p>
            <a:pPr lvl="0" algn="just"/>
            <a:r>
              <a:rPr lang="es-CO" sz="2000" dirty="0"/>
              <a:t>b. Como máximo un 15%.</a:t>
            </a:r>
          </a:p>
          <a:p>
            <a:pPr lvl="0" algn="just"/>
            <a:r>
              <a:rPr lang="es-CO" sz="2000" dirty="0"/>
              <a:t>c. Se debe eliminar.</a:t>
            </a:r>
          </a:p>
          <a:p>
            <a:pPr lvl="0" algn="just"/>
            <a:r>
              <a:rPr lang="es-CO" sz="2000" dirty="0"/>
              <a:t>d. Como máximo un 2%.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d.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DCF3B03-17A7-463F-94A5-8A1801C8E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2.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En el diagnóstico de un procedimiento, se pudo establecer que más del 15% de las actividades se concentran en transporte desde el puesto de trabajo, llevando materia prima que debe ser trasladado a otros pisos.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802FF6-B48C-4D0F-829A-459469277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6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644919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De acuerdo a un análisis de métodos tomando como referente las condiciones de la ANSI, la incidencia que puede tener el porcentaje de transporte en un procedimiento generaría: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875243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61444" y="2434262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2000" dirty="0"/>
              <a:t>a. La eliminación de la totalidad de los transportes.</a:t>
            </a:r>
          </a:p>
          <a:p>
            <a:pPr lvl="0" algn="just"/>
            <a:r>
              <a:rPr lang="es-CO" sz="2000" dirty="0"/>
              <a:t>b. Siempre termina en una distribución de planta.</a:t>
            </a:r>
          </a:p>
          <a:p>
            <a:pPr lvl="0" algn="just"/>
            <a:r>
              <a:rPr lang="es-CO" sz="2000" dirty="0"/>
              <a:t>c. Planteamiento de soluciones como la automatización.</a:t>
            </a:r>
          </a:p>
          <a:p>
            <a:pPr lvl="0" algn="just"/>
            <a:r>
              <a:rPr lang="es-CO" sz="2000" dirty="0"/>
              <a:t>d. Se debe contratar personas con buena contextura física</a:t>
            </a:r>
            <a:r>
              <a:rPr lang="es-CO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c.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CD59423-8FFE-4EDB-BD9C-FBA6B343F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En una carta de control por variables  en donde se han realizado 40 muestras se tiene que 12 de 14 puntos se encuentran a un lado del límite central de control.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AD37D09-89F7-4913-B488-C8EB20D0A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4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Esta es una característica de las cartas de control denominada: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87683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2000" dirty="0"/>
              <a:t>a. Tendencia.</a:t>
            </a:r>
          </a:p>
          <a:p>
            <a:pPr lvl="0" algn="just"/>
            <a:r>
              <a:rPr lang="es-CO" sz="2000" dirty="0"/>
              <a:t>b. Racha.</a:t>
            </a:r>
          </a:p>
          <a:p>
            <a:pPr lvl="0" algn="just"/>
            <a:r>
              <a:rPr lang="es-CO" sz="2000" dirty="0"/>
              <a:t>c. Periodicidad.</a:t>
            </a:r>
          </a:p>
          <a:p>
            <a:pPr lvl="0" algn="just"/>
            <a:r>
              <a:rPr lang="es-CO" sz="2000" dirty="0"/>
              <a:t>d. Fuera de los límites de control.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b.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0A88B6A-E91C-4093-940E-2F7F66B3D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564</Words>
  <Application>Microsoft Office PowerPoint</Application>
  <PresentationFormat>Presentación en pantalla (16:9)</PresentationFormat>
  <Paragraphs>63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27</cp:revision>
  <dcterms:created xsi:type="dcterms:W3CDTF">2018-10-16T22:27:03Z</dcterms:created>
  <dcterms:modified xsi:type="dcterms:W3CDTF">2022-01-13T05:08:49Z</dcterms:modified>
</cp:coreProperties>
</file>