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11/01/2022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Historia Económica y Entorno Económico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151554D-6B7E-43CC-B3B2-0FEAA5323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81214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D1AFBC-0A84-4C68-929A-4548396B9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1417588"/>
            <a:ext cx="7590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Como pensador económico le solicitan su concepto respecto del efecto que tienen los gravámenes a las importaciones sobre el crecimiento y los salarios. Usted consulta la polémica entre Malthus y Ricardo sobre la ley de granos en Inglaterra de comienzos del siglo XIX, para soportar teóricamente su respuesta.</a:t>
            </a:r>
            <a:endParaRPr lang="es-CO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A9A62F-EB07-4850-9DAD-C5B766CCD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Finalmente usted argumenta que los gravámenes a las importaciones:</a:t>
            </a:r>
            <a:endParaRPr lang="es-CO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2000936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902230"/>
            <a:ext cx="7590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a. Bajarán los salarios</a:t>
            </a:r>
          </a:p>
          <a:p>
            <a:r>
              <a:rPr lang="es-CO" sz="2400" dirty="0"/>
              <a:t>b. Bajarán el crecimiento</a:t>
            </a:r>
          </a:p>
          <a:p>
            <a:r>
              <a:rPr lang="es-CO" sz="2400" dirty="0"/>
              <a:t>c. Bajarán las rentas</a:t>
            </a:r>
          </a:p>
          <a:p>
            <a:r>
              <a:rPr lang="es-CO" sz="2400" dirty="0"/>
              <a:t>d. Bajarán los aranceles.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A7BE882-F95C-4A39-8AE0-3BE2A4816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7DD25-27D1-4123-A767-08367B6B7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04470D-7BA2-45F7-8453-236AE5D6B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45837A-889D-415A-A7CA-7DCC8A881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52"/>
            <a:ext cx="9179458" cy="514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672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191</Words>
  <Application>Microsoft Office PowerPoint</Application>
  <PresentationFormat>Presentación en pantalla (16:9)</PresentationFormat>
  <Paragraphs>20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27</cp:revision>
  <dcterms:created xsi:type="dcterms:W3CDTF">2018-10-16T22:27:03Z</dcterms:created>
  <dcterms:modified xsi:type="dcterms:W3CDTF">2022-01-11T20:49:36Z</dcterms:modified>
</cp:coreProperties>
</file>