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0" r:id="rId2"/>
    <p:sldId id="258" r:id="rId3"/>
    <p:sldId id="262" r:id="rId4"/>
    <p:sldId id="273" r:id="rId5"/>
    <p:sldId id="263" r:id="rId6"/>
    <p:sldId id="274" r:id="rId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12/01/2022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12/01/2022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12/01/2022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12/01/2022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12/01/2022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Herramientas Computacionales Aplicadas a Procesos Industriales</a:t>
            </a:r>
          </a:p>
        </p:txBody>
      </p:sp>
      <p:pic>
        <p:nvPicPr>
          <p:cNvPr id="7" name="Imagen 6">
            <a:extLst>
              <a:ext uri="{FF2B5EF4-FFF2-40B4-BE49-F238E27FC236}">
                <a16:creationId xmlns:a16="http://schemas.microsoft.com/office/drawing/2014/main" id="{05CC1321-1AF5-4BA2-AC64-5E9F88D49F94}"/>
              </a:ext>
            </a:extLst>
          </p:cNvPr>
          <p:cNvPicPr>
            <a:picLocks noChangeAspect="1"/>
          </p:cNvPicPr>
          <p:nvPr/>
        </p:nvPicPr>
        <p:blipFill>
          <a:blip r:embed="rId3"/>
          <a:stretch>
            <a:fillRect/>
          </a:stretch>
        </p:blipFill>
        <p:spPr>
          <a:xfrm>
            <a:off x="5962310" y="388982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9DB5B9B-8FE7-464F-B9B0-E993FA0F59F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641767"/>
            <a:ext cx="7590988" cy="4401205"/>
          </a:xfrm>
          <a:prstGeom prst="rect">
            <a:avLst/>
          </a:prstGeom>
          <a:noFill/>
        </p:spPr>
        <p:txBody>
          <a:bodyPr wrap="square" rtlCol="0">
            <a:spAutoFit/>
          </a:bodyPr>
          <a:lstStyle/>
          <a:p>
            <a:pPr algn="just"/>
            <a:r>
              <a:rPr lang="es-CO" sz="2000" dirty="0"/>
              <a:t>Después de 25 años de funcionamiento, la empresa ANCLA S.A., dedicada a 	la producción de jugos naturales embotellados, ha decidido hacer una 	actualización de su infraestructura tecnológica. Esto, principalmente, por la necesidad del mercado y los procesos de expansión en países de la zona de influencia.</a:t>
            </a:r>
          </a:p>
          <a:p>
            <a:pPr algn="just"/>
            <a:endParaRPr lang="es-CO" sz="2000" dirty="0"/>
          </a:p>
          <a:p>
            <a:pPr algn="just"/>
            <a:r>
              <a:rPr lang="es-CO" sz="2000" dirty="0"/>
              <a:t>Una de las primeras decisiones que la empresa ha querido tomar es el desarrollo de un nuevo modelo de botella en PET. Sin embargo, les han pedido que evalúen el diseño en el software CAD/CAE que dispone la empresa.</a:t>
            </a:r>
          </a:p>
          <a:p>
            <a:pPr algn="just"/>
            <a:endParaRPr lang="es-CO" sz="2000" dirty="0"/>
          </a:p>
          <a:p>
            <a:pPr algn="just"/>
            <a:r>
              <a:rPr lang="es-CO" sz="2000" dirty="0"/>
              <a:t>Para esto, usted es contratado para asesorar a la empresa y debe determinar qué evaluación del diseño no se puede hacer en el software CAD/CAE.</a:t>
            </a:r>
          </a:p>
        </p:txBody>
      </p:sp>
      <p:pic>
        <p:nvPicPr>
          <p:cNvPr id="5" name="Imagen 4">
            <a:extLst>
              <a:ext uri="{FF2B5EF4-FFF2-40B4-BE49-F238E27FC236}">
                <a16:creationId xmlns:a16="http://schemas.microsoft.com/office/drawing/2014/main" id="{85E4C11F-6035-4AF6-A3DB-9581D2F039AC}"/>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pPr algn="just"/>
            <a:r>
              <a:rPr lang="es-CO" sz="2000" dirty="0"/>
              <a:t>De acuerdo a lo anterior, la evaluación que no se puede hacer es:</a:t>
            </a:r>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1477328"/>
          </a:xfrm>
          <a:prstGeom prst="rect">
            <a:avLst/>
          </a:prstGeom>
          <a:noFill/>
        </p:spPr>
        <p:txBody>
          <a:bodyPr wrap="square" rtlCol="0">
            <a:spAutoFit/>
          </a:bodyPr>
          <a:lstStyle/>
          <a:p>
            <a:pPr marL="342900" lvl="0" indent="-342900">
              <a:buAutoNum type="alphaLcPeriod"/>
            </a:pPr>
            <a:r>
              <a:rPr lang="es-CO" dirty="0"/>
              <a:t>Simulación del proceso productivo y cuellos de botella del proceso.</a:t>
            </a:r>
          </a:p>
          <a:p>
            <a:pPr marL="342900" lvl="0" indent="-342900">
              <a:buAutoNum type="alphaLcPeriod"/>
            </a:pPr>
            <a:r>
              <a:rPr lang="es-CO" dirty="0"/>
              <a:t>Resistencia al impacto, al dejar caer una botella desde ciertas alturas.</a:t>
            </a:r>
          </a:p>
          <a:p>
            <a:pPr marL="342900" lvl="0" indent="-342900">
              <a:buAutoNum type="alphaLcPeriod"/>
            </a:pPr>
            <a:r>
              <a:rPr lang="es-CO" dirty="0"/>
              <a:t>Costos de material y cantidad de plástico utilizado.</a:t>
            </a:r>
          </a:p>
          <a:p>
            <a:pPr marL="342900" lvl="0" indent="-342900">
              <a:buAutoNum type="alphaLcPeriod"/>
            </a:pPr>
            <a:r>
              <a:rPr lang="es-CO" dirty="0"/>
              <a:t>Obtención de datos de las dimensiones del producto y evaluación de impacto ambiental.</a:t>
            </a:r>
            <a:endParaRPr lang="it-IT" dirty="0"/>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4615BDC7-F69A-4322-8F83-C7B24752B1CD}"/>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D95343-CF61-49F0-8016-B71BAE6665F6}"/>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09A9971C-D156-4D28-B34A-98D2DD8CEC50}"/>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967773EC-2FD9-4C3A-BCA1-A433A38E532D}"/>
              </a:ext>
            </a:extLst>
          </p:cNvPr>
          <p:cNvPicPr>
            <a:picLocks noChangeAspect="1"/>
          </p:cNvPicPr>
          <p:nvPr/>
        </p:nvPicPr>
        <p:blipFill>
          <a:blip r:embed="rId2"/>
          <a:stretch>
            <a:fillRect/>
          </a:stretch>
        </p:blipFill>
        <p:spPr>
          <a:xfrm>
            <a:off x="-27157" y="0"/>
            <a:ext cx="9171158" cy="5143500"/>
          </a:xfrm>
          <a:prstGeom prst="rect">
            <a:avLst/>
          </a:prstGeom>
        </p:spPr>
      </p:pic>
    </p:spTree>
    <p:extLst>
      <p:ext uri="{BB962C8B-B14F-4D97-AF65-F5344CB8AC3E}">
        <p14:creationId xmlns:p14="http://schemas.microsoft.com/office/powerpoint/2010/main" val="51702058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307</Words>
  <Application>Microsoft Office PowerPoint</Application>
  <PresentationFormat>Presentación en pantalla (16:9)</PresentationFormat>
  <Paragraphs>26</Paragraphs>
  <Slides>6</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26</cp:revision>
  <dcterms:created xsi:type="dcterms:W3CDTF">2018-10-16T22:27:03Z</dcterms:created>
  <dcterms:modified xsi:type="dcterms:W3CDTF">2022-01-13T04:41:39Z</dcterms:modified>
</cp:coreProperties>
</file>