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Habilidades de Pensamiento Estructurado</a:t>
            </a:r>
            <a:endParaRPr lang="es-ES" sz="2400" dirty="0">
              <a:solidFill>
                <a:schemeClr val="bg1"/>
              </a:solidFill>
            </a:endParaRPr>
          </a:p>
        </p:txBody>
      </p:sp>
      <p:pic>
        <p:nvPicPr>
          <p:cNvPr id="7" name="Imagen 6">
            <a:extLst>
              <a:ext uri="{FF2B5EF4-FFF2-40B4-BE49-F238E27FC236}">
                <a16:creationId xmlns:a16="http://schemas.microsoft.com/office/drawing/2014/main" id="{497FB1D0-E1D5-405F-959C-34119387DBBB}"/>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970359BF-EB58-44EC-9BC1-07EA8C7DDC9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093428"/>
          </a:xfrm>
          <a:prstGeom prst="rect">
            <a:avLst/>
          </a:prstGeom>
          <a:noFill/>
        </p:spPr>
        <p:txBody>
          <a:bodyPr wrap="square" rtlCol="0">
            <a:spAutoFit/>
          </a:bodyPr>
          <a:lstStyle/>
          <a:p>
            <a:r>
              <a:rPr lang="es-CO" sz="2000" dirty="0"/>
              <a:t>Usted es gerente de una compañía, y se encuentra con su equipo analizando los resultados de gestión del último año. Una de los miembros de su equipo indica que las ventas han venido aumentando en un 0.5% cada mes, por lo cual se puede evidenciar que ha aumentado su participación en el mercado, incluso con el incremento en los precios, por lo cual se podría pensar que se podría aumentar el porcentaje también este año, sin que esto implique una reducción en las ventas.</a:t>
            </a:r>
          </a:p>
          <a:p>
            <a:br>
              <a:rPr lang="es-CO" sz="2000" dirty="0"/>
            </a:br>
            <a:r>
              <a:rPr lang="es-CO" sz="2000" dirty="0"/>
              <a:t>Para hacer el análisis estadístico, usted decide realizar una distribución de frecuencias del aumento por mes, utilizando todos los meses del año, y teniendo en cuenta que el porcentaje varía de un 4%, como valor mínimo, hasta un 6% como valor máximo.</a:t>
            </a:r>
          </a:p>
        </p:txBody>
      </p:sp>
      <p:pic>
        <p:nvPicPr>
          <p:cNvPr id="5" name="Imagen 4">
            <a:extLst>
              <a:ext uri="{FF2B5EF4-FFF2-40B4-BE49-F238E27FC236}">
                <a16:creationId xmlns:a16="http://schemas.microsoft.com/office/drawing/2014/main" id="{675D08E3-5915-486E-AF11-D8153B59314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De acuerdo con lo planteado,</a:t>
            </a:r>
            <a:r>
              <a:rPr lang="es-CO" sz="2000" b="1" dirty="0"/>
              <a:t> </a:t>
            </a:r>
            <a:r>
              <a:rPr lang="es-CO" sz="2000" dirty="0"/>
              <a:t>¿Cuál sería el ancho de cada clase que se requeriría para realizar un gráfico de distribución de frecuencias?</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r>
              <a:rPr lang="es-CO" b="1" dirty="0"/>
              <a:t>a. </a:t>
            </a:r>
            <a:r>
              <a:rPr lang="es-CO" dirty="0"/>
              <a:t>1%</a:t>
            </a:r>
            <a:br>
              <a:rPr lang="es-CO" b="1" dirty="0"/>
            </a:br>
            <a:r>
              <a:rPr lang="es-CO" b="1" dirty="0"/>
              <a:t>b. </a:t>
            </a:r>
            <a:r>
              <a:rPr lang="es-CO" dirty="0"/>
              <a:t>2%</a:t>
            </a:r>
            <a:br>
              <a:rPr lang="es-CO" b="1" dirty="0"/>
            </a:br>
            <a:r>
              <a:rPr lang="es-CO" b="1" dirty="0"/>
              <a:t>c. </a:t>
            </a:r>
            <a:r>
              <a:rPr lang="es-CO" dirty="0"/>
              <a:t>0.5%</a:t>
            </a:r>
            <a:br>
              <a:rPr lang="es-CO" b="1" dirty="0"/>
            </a:br>
            <a:r>
              <a:rPr lang="es-CO" b="1" dirty="0"/>
              <a:t>d.</a:t>
            </a:r>
            <a:r>
              <a:rPr lang="es-CO" dirty="0"/>
              <a:t>  0.7%</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D423877C-FBFF-4E85-BE35-F6BD36DB3EB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4A12C-E09F-417A-AABF-9C70D0207D8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9D72A881-0EF0-46CB-8299-2E0DE3733C87}"/>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C7375157-39F6-4FCD-835B-FF07294419C1}"/>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7128266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301</Words>
  <Application>Microsoft Office PowerPoint</Application>
  <PresentationFormat>Presentación en pantalla (16:9)</PresentationFormat>
  <Paragraphs>20</Paragraphs>
  <Slides>6</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2022-01-13T05:08:07Z</dcterms:modified>
</cp:coreProperties>
</file>