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Habilidades de Dirección y Gestión Financiera MBA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0BAF1D-7AEA-4E1B-9CA2-218B39C39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B5A62D-A374-4B10-835C-243ABBBE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497184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Usted cuenta con un ahorro de veinte millones de pesos (COP $20.000.000), disponibles por un periodo de 1 año. Con sus conocimientos adquiridos en el programa cursado usted debe elegir la mejor alternativa, teniendo en cuenta que usted está dispuesto a asumir un nivel importante de riesgo.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026A44-6E79-4B40-83E9-BC7407CB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¿Cuál debe ser la elección más rentable?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a. Depositar el dinero en una cuenta de ahorros.</a:t>
            </a:r>
          </a:p>
          <a:p>
            <a:r>
              <a:rPr lang="es-CO" sz="2000" dirty="0"/>
              <a:t>b. Depositar el dinero en un CDT que renta la tasa DTF actual.</a:t>
            </a:r>
          </a:p>
          <a:p>
            <a:r>
              <a:rPr lang="es-CO" sz="2000" dirty="0"/>
              <a:t>c. Comprar un saldo de inventarios que podrá vender en un año a una tasa de oportunidad del 2%.</a:t>
            </a:r>
          </a:p>
          <a:p>
            <a:r>
              <a:rPr lang="es-CO" sz="2000" dirty="0"/>
              <a:t>d. Invertir el capital en un proyecto que renta una tasa de 40% nominal capitalizable mensual.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A7869A-D1CA-46C4-97C0-F4D63BBA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588D2-DEB3-4531-B547-2EAC8B51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0431C-E9CA-493D-A582-50B92C989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18CE14-D1D8-4131-86F4-7EF7FF3B5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239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2022-01-11T20:45:35Z</dcterms:modified>
</cp:coreProperties>
</file>