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Habilidades Gerenciales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F97294-B720-4957-A847-20FEFAD49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81214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1AD383-37A3-4C68-B9F2-970F0CF9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547591"/>
            <a:ext cx="7590988" cy="204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CO" sz="2400" dirty="0"/>
              <a:t>En la empresa El Marco Dorado un equipo formado por empleados del mismo departamento se reúne durante 2 horas cada semana, con el fin de discutir las formas de mejorar el ambiente de trabajo, pero no tienen la autoridad para aplicar unilateralmente cualquiera de sus sugerencias.</a:t>
            </a:r>
            <a:endParaRPr lang="es-CO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1BFAB8-8D35-4809-8308-CFF9739C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7865" y="40382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1099333"/>
            <a:ext cx="7590988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dirty="0"/>
              <a:t>El comportamiento anterior corresponde a un equipo:</a:t>
            </a:r>
            <a:endParaRPr lang="es-CO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8562" y="191244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7865" y="2635953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a. Equipo Multifuncional.</a:t>
            </a:r>
          </a:p>
          <a:p>
            <a:r>
              <a:rPr lang="es-CO" sz="2400" dirty="0"/>
              <a:t>b. Equipo Virtual.</a:t>
            </a:r>
          </a:p>
          <a:p>
            <a:r>
              <a:rPr lang="es-CO" sz="2400" dirty="0"/>
              <a:t>c. Equipo Auto gestionado.</a:t>
            </a:r>
          </a:p>
          <a:p>
            <a:r>
              <a:rPr lang="es-CO" sz="2400" dirty="0"/>
              <a:t>d. Equipo de resolución de problemas.</a:t>
            </a:r>
            <a:endParaRPr lang="es-CO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B234C1-D80B-4A08-BEE6-AD4F92DA5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EC5DD-9988-4F24-B9E6-119D3A0E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9FD169-0872-4A5A-BCA2-8CB1348C7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F21BD8-12C4-4E2F-8BEE-B1FFB1DC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2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40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187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25</cp:revision>
  <dcterms:created xsi:type="dcterms:W3CDTF">2018-10-16T22:27:03Z</dcterms:created>
  <dcterms:modified xsi:type="dcterms:W3CDTF">2022-01-11T20:46:42Z</dcterms:modified>
</cp:coreProperties>
</file>