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Gestión y Desarrollo Humano</a:t>
            </a:r>
            <a:endParaRPr lang="es-ES" sz="24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1129388"/>
            <a:ext cx="7495738" cy="3416320"/>
          </a:xfrm>
          <a:prstGeom prst="rect">
            <a:avLst/>
          </a:prstGeom>
          <a:noFill/>
        </p:spPr>
        <p:txBody>
          <a:bodyPr wrap="square" rtlCol="0">
            <a:spAutoFit/>
          </a:bodyPr>
          <a:lstStyle/>
          <a:p>
            <a:pPr algn="just"/>
            <a:r>
              <a:rPr lang="es-ES" sz="2400" dirty="0"/>
              <a:t>En los últimos años, el proceso de selección ha cambiado significativamente porque, además de utilizar mejores estrategias de reclutamiento, se están usando más y mejores instrumentos de valoración de los candidatos. Usted es conocido por mejorar los procesos de Gestión Humana y esta empresa está teniendo problemas para valorar efectivamente e integralmente a sus candidatos para que se ajusten a los requerimientos específicos de sus cargos.</a:t>
            </a:r>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627895"/>
            <a:ext cx="4616694" cy="523220"/>
          </a:xfrm>
          <a:prstGeom prst="rect">
            <a:avLst/>
          </a:prstGeom>
          <a:noFill/>
        </p:spPr>
        <p:txBody>
          <a:bodyPr wrap="square" rtlCol="0">
            <a:spAutoFit/>
          </a:bodyPr>
          <a:lstStyle/>
          <a:p>
            <a:r>
              <a:rPr lang="es-ES" sz="2800" b="1" dirty="0"/>
              <a:t>Enunciado</a:t>
            </a:r>
          </a:p>
        </p:txBody>
      </p:sp>
      <p:sp>
        <p:nvSpPr>
          <p:cNvPr id="3" name="CuadroTexto 2"/>
          <p:cNvSpPr txBox="1"/>
          <p:nvPr/>
        </p:nvSpPr>
        <p:spPr>
          <a:xfrm>
            <a:off x="238562" y="1182673"/>
            <a:ext cx="7590988" cy="1323439"/>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Usted, como conocedor en el tema, ha sido contratado como consultor por su experiencia en intervenir la organización para lograr resultados de alto desempeño. ¿Cuál de las siguientes estrategias intervendría con mayor énfasis para atender la necesidad de esa empresa?</a:t>
            </a:r>
            <a:endParaRPr lang="es-419" sz="2400" dirty="0">
              <a:effectLst/>
            </a:endParaRPr>
          </a:p>
        </p:txBody>
      </p:sp>
      <p:sp>
        <p:nvSpPr>
          <p:cNvPr id="4" name="CuadroTexto 3"/>
          <p:cNvSpPr txBox="1"/>
          <p:nvPr/>
        </p:nvSpPr>
        <p:spPr>
          <a:xfrm>
            <a:off x="238562" y="2294570"/>
            <a:ext cx="4616694" cy="523220"/>
          </a:xfrm>
          <a:prstGeom prst="rect">
            <a:avLst/>
          </a:prstGeom>
          <a:noFill/>
        </p:spPr>
        <p:txBody>
          <a:bodyPr wrap="square" rtlCol="0">
            <a:spAutoFit/>
          </a:bodyPr>
          <a:lstStyle/>
          <a:p>
            <a:r>
              <a:rPr lang="es-ES" sz="2800" b="1" dirty="0"/>
              <a:t>Opciones de respuesta</a:t>
            </a:r>
          </a:p>
        </p:txBody>
      </p:sp>
      <p:sp>
        <p:nvSpPr>
          <p:cNvPr id="5" name="CuadroTexto 4"/>
          <p:cNvSpPr txBox="1"/>
          <p:nvPr/>
        </p:nvSpPr>
        <p:spPr>
          <a:xfrm>
            <a:off x="238562" y="2849348"/>
            <a:ext cx="7590988" cy="1323439"/>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a. Pruebas psicotécnicas.</a:t>
            </a:r>
          </a:p>
          <a:p>
            <a:pPr algn="just"/>
            <a:r>
              <a:rPr lang="es-ES" sz="2000" dirty="0">
                <a:solidFill>
                  <a:srgbClr val="000000"/>
                </a:solidFill>
                <a:latin typeface="Calibri" panose="020F0502020204030204" pitchFamily="34" charset="0"/>
              </a:rPr>
              <a:t>b.  Pruebas técnicas.</a:t>
            </a:r>
          </a:p>
          <a:p>
            <a:pPr algn="just"/>
            <a:r>
              <a:rPr lang="es-ES" sz="2000" dirty="0">
                <a:solidFill>
                  <a:srgbClr val="000000"/>
                </a:solidFill>
                <a:latin typeface="Calibri" panose="020F0502020204030204" pitchFamily="34" charset="0"/>
              </a:rPr>
              <a:t>c.  Procesos de seguridad.</a:t>
            </a:r>
          </a:p>
          <a:p>
            <a:pPr algn="just"/>
            <a:r>
              <a:rPr lang="es-ES" sz="2000" dirty="0">
                <a:solidFill>
                  <a:srgbClr val="000000"/>
                </a:solidFill>
                <a:latin typeface="Calibri" panose="020F0502020204030204" pitchFamily="34" charset="0"/>
              </a:rPr>
              <a:t>d.  Entrevista por competencias.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TotalTime>
  <Words>245</Words>
  <Application>Microsoft Office PowerPoint</Application>
  <PresentationFormat>Presentación en pantalla (16:9)</PresentationFormat>
  <Paragraphs>19</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38</cp:revision>
  <dcterms:created xsi:type="dcterms:W3CDTF">2018-10-16T22:27:03Z</dcterms:created>
  <dcterms:modified xsi:type="dcterms:W3CDTF">2022-01-11T19:14:21Z</dcterms:modified>
</cp:coreProperties>
</file>