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Gestión del Desempeño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4887" y="1417588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Michael </a:t>
            </a:r>
            <a:r>
              <a:rPr lang="es-ES" sz="2400" dirty="0" err="1"/>
              <a:t>Daigle</a:t>
            </a:r>
            <a:r>
              <a:rPr lang="es-ES" sz="2400" dirty="0"/>
              <a:t>, Abogado, empezó el año con activos totales de $122,000, pasivos de $71,000, y un capital contable del propietario de $51,000. Durante el año, la empresa obtuvo ingresos de $109,000 y pagó gastos por $36,000. El propietario también retiró de la compañía $68,000, como préstamo.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622" y="46506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84060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Según el caso anterior, ¿De cuánto será el capital contable del negocio al final del año?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04811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567107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a. $56,000.</a:t>
            </a:r>
          </a:p>
          <a:p>
            <a:pPr algn="just"/>
            <a:r>
              <a:rPr lang="es-CO" sz="2400" dirty="0"/>
              <a:t>b. $104,000.</a:t>
            </a:r>
          </a:p>
          <a:p>
            <a:pPr algn="just"/>
            <a:r>
              <a:rPr lang="es-CO" sz="2400" dirty="0"/>
              <a:t>c. $160,000.</a:t>
            </a:r>
          </a:p>
          <a:p>
            <a:pPr algn="just"/>
            <a:r>
              <a:rPr lang="es-CO" sz="2400" dirty="0"/>
              <a:t>d. $124,000.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F6221-25D1-4485-B500-91AFBF75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588A8-822C-4A4D-A691-B42E74CF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549AD2-8D8C-4E33-9A0E-06CBA5DD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8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206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2022-01-11T19:06:46Z</dcterms:modified>
</cp:coreProperties>
</file>