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13/01/2022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#233 </a:t>
            </a:r>
            <a:r>
              <a:rPr lang="es-ES" dirty="0" err="1"/>
              <a:t>pocion</a:t>
            </a:r>
            <a:r>
              <a:rPr lang="es-ES" dirty="0"/>
              <a:t> 4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477B9-F4E9-4BEF-869F-32751217878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180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Gestión de Redes y Comunicaciones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0ADD9E1-035E-4C7B-9A92-C8B42F579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388982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664DF07-702A-485C-8671-09DCECBC8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33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administrador de redes de la empresa requiere establecer un modelo de conexión entre dos de sus sedes a nivel nacional, habilitando rutas alternativas en caso de falla de alguna de las líneas principales. Apóyese de los parámetros de redes dispuestos en el siguiente montaje.</a:t>
            </a:r>
            <a:endParaRPr lang="es-CO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0272" y="2343362"/>
            <a:ext cx="63817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AC74BF0-A8FF-43C2-9D4C-001C4474B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478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Para determinar que los tráficos estén habilitados en configuración redundante, ¿qué reglas de enrutamiento RIP debería contener el equipo de borde de la sede remota identificado con el nombre “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Router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3”?</a:t>
            </a:r>
            <a:r>
              <a:rPr lang="es-CO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04450" y="225229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7865" y="2821193"/>
            <a:ext cx="7590988" cy="165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a. Red 30.0.0.0, Red 40.0.0.0, Red 192.168.200.0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b. Red 10.0.0., Red 20.0.0.0, Red 192.168.100.0, Red 30.0.0.0, Red 40.0.0.0, Red 192.168.200.0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Red 10.0.0., Red 30.0.0.0, Red 192.168.100.0</a:t>
            </a:r>
          </a:p>
          <a:p>
            <a:pPr lvl="0" algn="just" defTabSz="914400">
              <a:lnSpc>
                <a:spcPct val="115000"/>
              </a:lnSpc>
              <a:defRPr/>
            </a:pPr>
            <a:r>
              <a:rPr lang="es-ES" altLang="es-CO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Red 10.0.0.0, Red 20.0.0.0, Red 30.0.0.0, Red 192.168.200.0</a:t>
            </a:r>
            <a:endParaRPr lang="es-CO" alt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b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45EF32E-EAE3-4EB3-AC72-6DE7DA42B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381191-6AEE-4451-8EE3-71F637038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C2DB9A-7E2D-44DF-900B-F81FD1331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0E2017A-1D31-49C3-8828-6DD0826F7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57" y="0"/>
            <a:ext cx="917115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252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250</Words>
  <Application>Microsoft Office PowerPoint</Application>
  <PresentationFormat>Presentación en pantalla (16:9)</PresentationFormat>
  <Paragraphs>22</Paragraphs>
  <Slides>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25</cp:revision>
  <dcterms:created xsi:type="dcterms:W3CDTF">2018-10-16T22:27:03Z</dcterms:created>
  <dcterms:modified xsi:type="dcterms:W3CDTF">2022-01-13T05:06:20Z</dcterms:modified>
</cp:coreProperties>
</file>