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0" r:id="rId2"/>
    <p:sldId id="258" r:id="rId3"/>
    <p:sldId id="262" r:id="rId4"/>
    <p:sldId id="273" r:id="rId5"/>
    <p:sldId id="26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13/01/2022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#233 </a:t>
            </a:r>
            <a:r>
              <a:rPr lang="es-ES" dirty="0" err="1"/>
              <a:t>pocion</a:t>
            </a:r>
            <a:r>
              <a:rPr lang="es-ES" dirty="0"/>
              <a:t> 4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77B9-F4E9-4BEF-869F-32751217878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80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487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Gestión de Materiales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526AED7-31B4-401A-921D-F988E6A2A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388982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4.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El departamento de policía ha implementado un nuevo departamento, CCI- Materiales, este incorpora tecnología, conocimientos e investigación para poder dar un dictamen acertado a los jueces que buscan tener pruebas basados en el estudio de materiales. Para apoyar a este departamento la universidad ha empezado a brindar soporte integrando diferentes profesionales que elaboran reportes y pruebas de materiales entre ellos un Ingeniero de Producción.</a:t>
            </a:r>
          </a:p>
          <a:p>
            <a:pPr algn="just"/>
            <a:endParaRPr lang="es-CO" sz="2000" dirty="0"/>
          </a:p>
          <a:p>
            <a:pPr algn="just"/>
            <a:r>
              <a:rPr lang="es-CO" sz="2000" dirty="0"/>
              <a:t>En una planta de procesamiento de cacao, para la fabricaron de chocolatín se requiere agitar permanentemente el cacao caliente mientras se agrega el azúcar y agua en una tolva, en una mezcla extremadamente fría.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BF45C7-8EE5-4FF8-8BE1-D34BA6285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50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La recomendación del departamento de ingeniería para el material de la cuchara agitadora es: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206481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619593"/>
            <a:ext cx="759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2000" dirty="0"/>
              <a:t>a. Acero inoxidable </a:t>
            </a:r>
            <a:r>
              <a:rPr lang="es-CO" sz="2000" dirty="0" err="1"/>
              <a:t>Ferritico</a:t>
            </a:r>
            <a:r>
              <a:rPr lang="es-CO" sz="2000" dirty="0"/>
              <a:t>.</a:t>
            </a:r>
          </a:p>
          <a:p>
            <a:pPr lvl="0"/>
            <a:r>
              <a:rPr lang="es-CO" sz="2000" dirty="0"/>
              <a:t>b. Acero Inoxidable </a:t>
            </a:r>
            <a:r>
              <a:rPr lang="es-CO" sz="2000" dirty="0" err="1"/>
              <a:t>martensitico</a:t>
            </a:r>
            <a:r>
              <a:rPr lang="es-CO" sz="2000" dirty="0"/>
              <a:t>.</a:t>
            </a:r>
          </a:p>
          <a:p>
            <a:pPr lvl="0"/>
            <a:r>
              <a:rPr lang="es-CO" sz="2000" dirty="0"/>
              <a:t>c. Acero Inoxidable </a:t>
            </a:r>
            <a:r>
              <a:rPr lang="es-CO" sz="2000" dirty="0" err="1"/>
              <a:t>Austenitico</a:t>
            </a:r>
            <a:r>
              <a:rPr lang="es-CO" sz="2000" dirty="0"/>
              <a:t>.</a:t>
            </a:r>
          </a:p>
          <a:p>
            <a:pPr lvl="0"/>
            <a:r>
              <a:rPr lang="es-CO" sz="2000" dirty="0"/>
              <a:t>d. Polipropileno.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AA43954-A010-4A14-B4B8-9295C5DBC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1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5.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El departamento de policía ha implementado un nuevo departamento, CCI- Materiales, éste incorpora tecnología, conocimientos e investigación para poder dar un dictamen acertado a los jueces que buscan tener pruebas basados en el estudio de materiales. Para apoyar a este departamento la universidad ha empezado a brindar soporte integrando diferentes profesionales que elaboran reportes y pruebas de materiales entre ellos un Ingeniero de Producción.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Para la elaboración de una pieza de plástico ABS, se tienen dos proveedores uno Alemán y uno Taiwanés, el alemán garantiza el material en su composición química y su grado de polimerización GP. Y el Taiwanés sus propiedades físicas y un bajo costo. Luego de una selección de materiales se aprueba el alemán ya que para el proceso de inyección se requiere un buen control del GP.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7E1C42-78CA-446A-8809-9E5412E0E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00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527207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¿Que deberá controlar en la materia prima el ingeniero para verificar este valor?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53218" y="1608811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102580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dirty="0"/>
              <a:t>a. Temperatura de trasformación.</a:t>
            </a:r>
          </a:p>
          <a:p>
            <a:pPr lvl="0"/>
            <a:r>
              <a:rPr lang="es-CO" dirty="0"/>
              <a:t>b. El tamaño de la molécula del polímero.</a:t>
            </a:r>
          </a:p>
          <a:p>
            <a:pPr lvl="0"/>
            <a:r>
              <a:rPr lang="es-CO" dirty="0"/>
              <a:t>c. La composición química de la molécula.</a:t>
            </a:r>
          </a:p>
          <a:p>
            <a:pPr lvl="0"/>
            <a:r>
              <a:rPr lang="es-CO" dirty="0"/>
              <a:t>d. La resistencia del polímero.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A236A82-B7D4-4446-B702-600CED213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1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A8F666-BAF6-47DA-AD3A-7092B964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3FE53A-51D3-4DF0-A70F-20E63030D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F22B49C-0DBC-4820-A8D5-980AD65C3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783" y="-95693"/>
            <a:ext cx="9341784" cy="52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94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85CAB8-C221-4000-B788-E90D20F44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El departamento de policía ha implementado un nuevo departamento, CCI- Materiales, este incorpora tecnología, conocimientos e investigación para poder dar un dictamen acertado a los jueces que buscan tener pruebas, basados en el estudio de materiales. Para apoyar a este departamento la universidad ha empezado a brindar soporte integrando diferentes profesionales que elaboran reportes y pruebas de materiales.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CCB903B-227B-4840-A548-8DD64ED00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Luego de un accidente se ha generado un dilema; el fabricante asegura que la parte responsable del accidente, es de fundición gris. Debido a esto, en el reporte de identificación de materiales, el inspector además de encontrar Fe y C encontrará: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2224401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23906" y="2866021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dirty="0"/>
              <a:t>a. </a:t>
            </a:r>
            <a:r>
              <a:rPr lang="pt-BR" dirty="0" err="1"/>
              <a:t>Silicio</a:t>
            </a:r>
            <a:r>
              <a:rPr lang="pt-BR" dirty="0"/>
              <a:t>.</a:t>
            </a:r>
          </a:p>
          <a:p>
            <a:pPr lvl="0" algn="just"/>
            <a:r>
              <a:rPr lang="pt-BR" dirty="0"/>
              <a:t>b. </a:t>
            </a:r>
            <a:r>
              <a:rPr lang="pt-BR" dirty="0" err="1"/>
              <a:t>Aluminio</a:t>
            </a:r>
            <a:r>
              <a:rPr lang="pt-BR" dirty="0"/>
              <a:t>.</a:t>
            </a:r>
          </a:p>
          <a:p>
            <a:pPr lvl="0" algn="just"/>
            <a:r>
              <a:rPr lang="pt-BR" dirty="0"/>
              <a:t>c. Níquel.</a:t>
            </a:r>
          </a:p>
          <a:p>
            <a:pPr lvl="0" algn="just"/>
            <a:r>
              <a:rPr lang="pt-BR" dirty="0"/>
              <a:t>d. Cobre.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B7E01A2-F11D-4D9E-9427-B79D0348D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2.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El departamento de policía ha implementado un nuevo departamento, CCI- Materiales, este incorpora tecnología, conocimientos e investigación para poder dar un dictamen acertado a los jueces que buscan tener pruebas, basados en el estudio de materiales. Para apoyar a este departamento la universidad ha empezado a brindar soporte integrando diferentes profesionales que elaboran reportes y pruebas de materiales.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DEA8EB-8F7E-4976-A443-63532B54D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61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Para una prueba que busca reproducir un proceso de endurecimiento y que según la investigación inicial ha sido mal elaborada, se le pide al ingeniero que controle las variables de difusión, ¿Qué variables deberán ser controladas?</a:t>
            </a:r>
          </a:p>
          <a:p>
            <a:pPr algn="just"/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2490398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3066036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dirty="0"/>
              <a:t>a. Tiempo, temperatura y Concentración.</a:t>
            </a:r>
          </a:p>
          <a:p>
            <a:pPr lvl="0" algn="just"/>
            <a:r>
              <a:rPr lang="es-CO" dirty="0"/>
              <a:t>b. </a:t>
            </a:r>
            <a:r>
              <a:rPr lang="es-CO" dirty="0" err="1"/>
              <a:t>Difusibilidad</a:t>
            </a:r>
            <a:r>
              <a:rPr lang="es-CO" dirty="0"/>
              <a:t> y Dureza.</a:t>
            </a:r>
          </a:p>
          <a:p>
            <a:pPr lvl="0" algn="just"/>
            <a:r>
              <a:rPr lang="es-CO" dirty="0"/>
              <a:t>c. Temperatura y estructura.</a:t>
            </a:r>
          </a:p>
          <a:p>
            <a:pPr lvl="0" algn="just"/>
            <a:r>
              <a:rPr lang="es-CO" dirty="0"/>
              <a:t>d. Tamaño de grano y acritud.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DB661DB-09E2-4DA5-88F2-5AEE6C3BE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8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3.Caso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520921"/>
            <a:ext cx="75909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El departamento de policía ha implementado un nuevo departamento, CCI- Materiales, este incorpora tecnología, conocimientos e investigación para poder dar un dictamen acertado a los jueces que buscan tener pruebas basados en el estudio de materiales. Para apoyar a este departamento la universidad ha empezado a brindar soporte integrando diferentes profesionales que elaboran reportes y pruebas de materiales entre ellos un Ingeniero de Producción.</a:t>
            </a:r>
          </a:p>
          <a:p>
            <a:pPr algn="just"/>
            <a:endParaRPr lang="es-CO" sz="2000" dirty="0"/>
          </a:p>
          <a:p>
            <a:pPr algn="just"/>
            <a:r>
              <a:rPr lang="es-CO" sz="2000" dirty="0"/>
              <a:t>Un empresario del sector metalmecánico ha llegado con una dificultad; entre sus procesos está el templado de piezas de metal para endurecerlas y hacerlas más resistentes al desgaste y al impacto, sin embargo últimamente los clientes se han quejado porque las piezas se están partiendo al ser sometidas a cargas fuertes.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A57F6C-283C-4012-BFFF-235151C09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4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Un primer análisis determino que el proceso siguiente al temple, es el que causa el problema. ¿Qué debería hacerse?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83290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387683"/>
            <a:ext cx="75909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2000" dirty="0"/>
              <a:t>a. Enfriarse nuevamente, más rápido, desde el punto más alto de temperatura en agua o en aceite.</a:t>
            </a:r>
          </a:p>
          <a:p>
            <a:pPr lvl="0"/>
            <a:r>
              <a:rPr lang="es-CO" sz="2000" dirty="0"/>
              <a:t>b. Someterlo a un endurecimiento de </a:t>
            </a:r>
            <a:r>
              <a:rPr lang="es-CO" sz="2000" dirty="0" err="1"/>
              <a:t>carburizado</a:t>
            </a:r>
            <a:r>
              <a:rPr lang="es-CO" sz="2000" dirty="0"/>
              <a:t> superficial por un tiempo corto.</a:t>
            </a:r>
          </a:p>
          <a:p>
            <a:pPr lvl="0"/>
            <a:r>
              <a:rPr lang="es-CO" sz="2000" dirty="0"/>
              <a:t>c. Deformar las piezas en frio antes de ser entregadas al cliente para reducir los esfuerzos internos.</a:t>
            </a:r>
          </a:p>
          <a:p>
            <a:pPr lvl="0"/>
            <a:r>
              <a:rPr lang="es-CO" sz="2000" dirty="0"/>
              <a:t>d. Calentarlas nuevamente a una temperatura menor y dejarlas enfriar lentamente, sin dejarlas perder la dureza.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d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E20420B-349A-4031-B9D6-50A1528CA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6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966</Words>
  <Application>Microsoft Office PowerPoint</Application>
  <PresentationFormat>Presentación en pantalla (16:9)</PresentationFormat>
  <Paragraphs>69</Paragraphs>
  <Slides>14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27</cp:revision>
  <dcterms:created xsi:type="dcterms:W3CDTF">2018-10-16T22:27:03Z</dcterms:created>
  <dcterms:modified xsi:type="dcterms:W3CDTF">2022-01-13T05:04:52Z</dcterms:modified>
</cp:coreProperties>
</file>