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4" r:id="rId12"/>
    <p:sldId id="282" r:id="rId13"/>
    <p:sldId id="277" r:id="rId14"/>
    <p:sldId id="285" r:id="rId15"/>
    <p:sldId id="283" r:id="rId16"/>
    <p:sldId id="274"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Tecnológica e Innovación </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247317"/>
          </a:xfrm>
          <a:prstGeom prst="rect">
            <a:avLst/>
          </a:prstGeom>
          <a:noFill/>
        </p:spPr>
        <p:txBody>
          <a:bodyPr wrap="square" rtlCol="0">
            <a:spAutoFit/>
          </a:bodyPr>
          <a:lstStyle/>
          <a:p>
            <a:pPr algn="just"/>
            <a:r>
              <a:rPr lang="es-CO" dirty="0"/>
              <a:t>El nacimiento del Circo del Sol, con sede en </a:t>
            </a:r>
            <a:r>
              <a:rPr lang="es-CO" dirty="0" err="1"/>
              <a:t>Québec</a:t>
            </a:r>
            <a:r>
              <a:rPr lang="es-CO" dirty="0"/>
              <a:t> (Canadá), se remonta al año 1984 cuando Guy </a:t>
            </a:r>
            <a:r>
              <a:rPr lang="es-CO" dirty="0" err="1"/>
              <a:t>Laliberté</a:t>
            </a:r>
            <a:r>
              <a:rPr lang="es-CO" dirty="0"/>
              <a:t> (1959), un acordeonista y tragafuegos canadiense, puso los cimientos de este mega proyecto reclutando artistas de la calle. El proyecto estaba basado en una concepción original del circo tradicional en la que se daban cita junto a los ejercicios circenses, una combinación de vestuarios llamativos, un juego de luces y vestuario mágicos,  un fondo original de música y una coreografía muy cuidada.</a:t>
            </a:r>
          </a:p>
          <a:p>
            <a:pPr algn="just"/>
            <a:r>
              <a:rPr lang="es-CO" dirty="0"/>
              <a:t> </a:t>
            </a:r>
          </a:p>
          <a:p>
            <a:pPr algn="just"/>
            <a:r>
              <a:rPr lang="es-CO" dirty="0"/>
              <a:t>Algunas particularidades del Circo del Sol son: [1] No se utilizan animales, porque es un tema controvertido, además que su mantenimiento eleva los costes. [2] Se prescindió de las grandes estrellas, centrando el espectáculo en la coreografía, la música, los montajes operísticos y el teatro en todas sus vertientes, contando historias emocionantes. [3] En el Circo del Sol también es muy importante la estética, así como la búsqueda de la perfección y la excelencia.</a:t>
            </a:r>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CO" sz="1600" dirty="0"/>
              <a:t>Paso a paso el Circo del Sol ha ido abriéndose camino y hoy día mantiene 13 espectáculos simultáneos, 6 permanentes y el resto itinerantes, repartidos por diferentes ciudades del mundo. Cuenta con cerca de 3.500 empleados, 800 de ellos artistas procedentes de 40 países que hablan más de 25 idiomas distintos. Junto a los protagonistas del escenario, la plantilla la completan otras muchas personas que atienden la taquilla, la oficina, la escuela y la cocina.</a:t>
            </a:r>
          </a:p>
          <a:p>
            <a:pPr algn="just"/>
            <a:endParaRPr lang="es-CO" sz="1600" dirty="0"/>
          </a:p>
          <a:p>
            <a:pPr algn="just"/>
            <a:r>
              <a:rPr lang="es-CO" sz="1600" dirty="0"/>
              <a:t>Tres son las claves que explican el éxito del Circo del Sol. [1] Originalidad; mezcla de circo, arte, danza y teatro, no copian y ofrecen algo diferente. Además, no dejan que la rutina les carcoma y se renuevan cada año. Su objetivo: “asombrar y dejar al público sin aliento”. [2] La calidad es el sello de autenticidad de la compañía. La perfección esta presente en todos sus espectáculos. Para ello no escatiman tiempos ni esfuerzos en buscar a los mejores. [3] Existe una “conexión emocional” con el espectador. Tocan los estados de ánimo. Son muchas las sensaciones que experimenta el asistente mientras dura la coreografía...</a:t>
            </a:r>
          </a:p>
          <a:p>
            <a:pPr algn="just"/>
            <a:endParaRPr lang="es-CO" sz="1600" dirty="0"/>
          </a:p>
        </p:txBody>
      </p:sp>
    </p:spTree>
    <p:extLst>
      <p:ext uri="{BB962C8B-B14F-4D97-AF65-F5344CB8AC3E}">
        <p14:creationId xmlns:p14="http://schemas.microsoft.com/office/powerpoint/2010/main" val="41419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16854"/>
          </a:xfrm>
          <a:prstGeom prst="rect">
            <a:avLst/>
          </a:prstGeom>
          <a:noFill/>
        </p:spPr>
        <p:txBody>
          <a:bodyPr wrap="square" rtlCol="0">
            <a:spAutoFit/>
          </a:bodyPr>
          <a:lstStyle/>
          <a:p>
            <a:pPr algn="just">
              <a:lnSpc>
                <a:spcPct val="115000"/>
              </a:lnSpc>
              <a:spcAft>
                <a:spcPts val="1200"/>
              </a:spcAft>
            </a:pPr>
            <a:r>
              <a:rPr lang="es-CO" sz="2400" dirty="0"/>
              <a:t>El tipo de innovación aplicada por el Circo del Sol es disruptiva porque:</a:t>
            </a:r>
            <a:endParaRPr lang="es-CO"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569660"/>
          </a:xfrm>
          <a:prstGeom prst="rect">
            <a:avLst/>
          </a:prstGeom>
          <a:noFill/>
        </p:spPr>
        <p:txBody>
          <a:bodyPr wrap="square" rtlCol="0">
            <a:spAutoFit/>
          </a:bodyPr>
          <a:lstStyle/>
          <a:p>
            <a:pPr algn="just"/>
            <a:r>
              <a:rPr lang="es-ES" sz="2400" dirty="0"/>
              <a:t>a. No usan animales en sus espectáculos.</a:t>
            </a:r>
          </a:p>
          <a:p>
            <a:pPr algn="just"/>
            <a:r>
              <a:rPr lang="es-ES" sz="2400" dirty="0"/>
              <a:t>b. Transformaron el modelo de negocio.</a:t>
            </a:r>
          </a:p>
          <a:p>
            <a:pPr algn="just"/>
            <a:r>
              <a:rPr lang="es-ES" sz="2400" dirty="0"/>
              <a:t>c. Todos los artistas tienen un papel principal.</a:t>
            </a:r>
          </a:p>
          <a:p>
            <a:pPr algn="just"/>
            <a:r>
              <a:rPr lang="es-ES" sz="2400" dirty="0"/>
              <a:t>d. Diseñaron las tres claves para el éxito.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247317"/>
          </a:xfrm>
          <a:prstGeom prst="rect">
            <a:avLst/>
          </a:prstGeom>
          <a:noFill/>
        </p:spPr>
        <p:txBody>
          <a:bodyPr wrap="square" rtlCol="0">
            <a:spAutoFit/>
          </a:bodyPr>
          <a:lstStyle/>
          <a:p>
            <a:pPr algn="just"/>
            <a:r>
              <a:rPr lang="es-CO" dirty="0"/>
              <a:t>El nacimiento del Circo del Sol, con sede en </a:t>
            </a:r>
            <a:r>
              <a:rPr lang="es-CO" dirty="0" err="1"/>
              <a:t>Québec</a:t>
            </a:r>
            <a:r>
              <a:rPr lang="es-CO" dirty="0"/>
              <a:t> (Canadá), se remonta al año 1984 cuando Guy </a:t>
            </a:r>
            <a:r>
              <a:rPr lang="es-CO" dirty="0" err="1"/>
              <a:t>Laliberté</a:t>
            </a:r>
            <a:r>
              <a:rPr lang="es-CO" dirty="0"/>
              <a:t> (1959), un acordeonista y tragafuegos canadiense, puso los cimientos de este mega proyecto reclutando artistas de la calle. El proyecto estaba basado en una concepción original del circo tradicional en la que se daban cita junto a los ejercicios circenses, una combinación de vestuarios llamativos, un juego de luces y vestuario mágicos,  un fondo original de música y una coreografía muy cuidada. </a:t>
            </a:r>
          </a:p>
          <a:p>
            <a:pPr algn="just"/>
            <a:endParaRPr lang="es-CO" dirty="0"/>
          </a:p>
          <a:p>
            <a:pPr algn="just"/>
            <a:r>
              <a:rPr lang="es-CO" dirty="0"/>
              <a:t>Algunas particularidades del Circo del Sol son: [1] No se utilizan animales, porque es un tema controvertido, además que su mantenimiento eleva los costes. [2] Se prescindió de las grandes estrellas, centrando el espectáculo en la coreografía, la música, los montajes operísticos y el teatro en todas sus vertientes, contando historias emocionantes. [3] En el Circo del Sol también es muy importante la estética, así como la búsqueda de la perfección y la excelencia.</a:t>
            </a:r>
          </a:p>
        </p:txBody>
      </p:sp>
    </p:spTree>
    <p:extLst>
      <p:ext uri="{BB962C8B-B14F-4D97-AF65-F5344CB8AC3E}">
        <p14:creationId xmlns:p14="http://schemas.microsoft.com/office/powerpoint/2010/main" val="227320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CO" sz="1600" dirty="0"/>
              <a:t>Paso a paso el Circo del Sol ha ido abriéndose camino y hoy día mantiene 13 espectáculos simultáneos, 6 permanentes y el resto itinerantes, repartidos por diferentes ciudades del mundo. Cuenta con cerca de 3.500 empleados, 800 de ellos artistas procedentes de 40 países que hablan más de 25 idiomas distintos. Junto a los protagonistas del escenario, la plantilla la completan otras muchas personas que atienden la taquilla, la oficina, la escuela y la cocina.</a:t>
            </a:r>
          </a:p>
          <a:p>
            <a:pPr algn="just"/>
            <a:endParaRPr lang="es-CO" sz="1600" dirty="0"/>
          </a:p>
          <a:p>
            <a:pPr algn="just"/>
            <a:r>
              <a:rPr lang="es-CO" sz="1600" dirty="0"/>
              <a:t>Tres son las claves que explican el éxito del Circo del Sol. [1] Originalidad; mezcla de circo, arte, danza y teatro, no copian y ofrecen algo diferente. Además, no dejan que la rutina les carcoma y se renuevan cada año. Su objetivo: “asombrar y dejar al público sin aliento”. [2] La calidad es el sello de autenticidad de la compañía. La perfección esta presente en todos sus espectáculos. Para ello no escatiman tiempos ni esfuerzos en buscar a los mejores. [3] Existe una “conexión emocional” con el espectador. Tocan los estados de ánimo. Son muchas las sensaciones que experimenta el asistente mientras dura la coreografía...</a:t>
            </a:r>
          </a:p>
        </p:txBody>
      </p:sp>
    </p:spTree>
    <p:extLst>
      <p:ext uri="{BB962C8B-B14F-4D97-AF65-F5344CB8AC3E}">
        <p14:creationId xmlns:p14="http://schemas.microsoft.com/office/powerpoint/2010/main" val="12988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CO" sz="2400" dirty="0"/>
              <a:t>Si usted fuera el director del Circo del Sol, ¿Qué variable tendría en cuenta para permanecer vigente en el mercado circense?</a:t>
            </a:r>
            <a:endParaRPr lang="es-CO"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207048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21637"/>
            <a:ext cx="7590988" cy="1569660"/>
          </a:xfrm>
          <a:prstGeom prst="rect">
            <a:avLst/>
          </a:prstGeom>
          <a:noFill/>
        </p:spPr>
        <p:txBody>
          <a:bodyPr wrap="square" rtlCol="0">
            <a:spAutoFit/>
          </a:bodyPr>
          <a:lstStyle/>
          <a:p>
            <a:pPr algn="just"/>
            <a:r>
              <a:rPr lang="es-ES" sz="2400" dirty="0"/>
              <a:t>a. Tasa de cambio.</a:t>
            </a:r>
          </a:p>
          <a:p>
            <a:pPr algn="just"/>
            <a:r>
              <a:rPr lang="es-ES" sz="2400" dirty="0"/>
              <a:t>b. Preferencias de la gente.</a:t>
            </a:r>
          </a:p>
          <a:p>
            <a:pPr algn="just"/>
            <a:r>
              <a:rPr lang="es-ES" sz="2400" dirty="0"/>
              <a:t>c. Ciclo de vida de los shows.</a:t>
            </a:r>
          </a:p>
          <a:p>
            <a:pPr algn="just"/>
            <a:r>
              <a:rPr lang="es-ES" sz="2400" dirty="0"/>
              <a:t>d. Infraestructura adecuada.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678490"/>
            <a:ext cx="7495738" cy="4247317"/>
          </a:xfrm>
          <a:prstGeom prst="rect">
            <a:avLst/>
          </a:prstGeom>
          <a:noFill/>
        </p:spPr>
        <p:txBody>
          <a:bodyPr wrap="square" rtlCol="0">
            <a:spAutoFit/>
          </a:bodyPr>
          <a:lstStyle/>
          <a:p>
            <a:pPr algn="just"/>
            <a:r>
              <a:rPr lang="es-ES" dirty="0"/>
              <a:t>Juan Manuel ha sido contratado como el nuevo CEO de la empresa ABC. La primera actividad que desarrolló en su nuevo cargo fue contratar una asesoría externa que hiciera un diagnóstico de la empresa. En el informe presentado por los consultores se evidencian los problemas más visibles de la empresa, debilidades que la están llevando a ser ineficiente y a tener muchas perdidas reflejadas en tiempo y dinero. Dentro de las dificultades más comunes identificadas están: </a:t>
            </a:r>
          </a:p>
          <a:p>
            <a:pPr algn="just"/>
            <a:endParaRPr lang="es-ES" dirty="0"/>
          </a:p>
          <a:p>
            <a:pPr algn="just"/>
            <a:r>
              <a:rPr lang="es-ES" dirty="0"/>
              <a:t>- La falta de identificación de los pedidos.</a:t>
            </a:r>
          </a:p>
          <a:p>
            <a:pPr algn="just"/>
            <a:r>
              <a:rPr lang="es-ES" dirty="0"/>
              <a:t>- La descoordinación entre el inventario y el departamento de producción.</a:t>
            </a:r>
          </a:p>
          <a:p>
            <a:pPr algn="just"/>
            <a:r>
              <a:rPr lang="es-ES" dirty="0"/>
              <a:t>- El mal manejo de la información y la seguridad de la misma.</a:t>
            </a:r>
          </a:p>
          <a:p>
            <a:pPr algn="just"/>
            <a:r>
              <a:rPr lang="es-ES" dirty="0"/>
              <a:t>- Los procesos no están documentados.</a:t>
            </a:r>
          </a:p>
          <a:p>
            <a:pPr algn="just"/>
            <a:r>
              <a:rPr lang="es-ES" dirty="0"/>
              <a:t>- Las personas con trabajos especializados no comparten sus conocimientos.</a:t>
            </a:r>
          </a:p>
          <a:p>
            <a:pPr algn="just"/>
            <a:r>
              <a:rPr lang="es-ES" dirty="0"/>
              <a:t>- La información fluye muy lento, todo se trabaja en papel.</a:t>
            </a:r>
          </a:p>
          <a:p>
            <a:pPr algn="just"/>
            <a:r>
              <a:rPr lang="es-ES" dirty="0"/>
              <a:t>- Los equipos de cómputo están desactualizados y obsoletos.</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1200"/>
              </a:spcAft>
            </a:pPr>
            <a:r>
              <a:rPr lang="es-CO" sz="2000" dirty="0"/>
              <a:t>Como asesor de ABC, lo primero que le recomendaría a Juan Manuel es que interviniera:</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2"/>
            <a:ext cx="7725224" cy="1323439"/>
          </a:xfrm>
          <a:prstGeom prst="rect">
            <a:avLst/>
          </a:prstGeom>
          <a:noFill/>
        </p:spPr>
        <p:txBody>
          <a:bodyPr wrap="square" rtlCol="0">
            <a:spAutoFit/>
          </a:bodyPr>
          <a:lstStyle/>
          <a:p>
            <a:pPr algn="just"/>
            <a:r>
              <a:rPr lang="es-ES" sz="2000" dirty="0"/>
              <a:t>a. En el proceso de actualización de los equipos de cómputo.</a:t>
            </a:r>
          </a:p>
          <a:p>
            <a:pPr algn="just"/>
            <a:r>
              <a:rPr lang="es-ES" sz="2000" dirty="0"/>
              <a:t>b. En el diseño y formalización de la estrategia de la empresa.</a:t>
            </a:r>
          </a:p>
          <a:p>
            <a:pPr algn="just"/>
            <a:r>
              <a:rPr lang="es-ES" sz="2000" dirty="0"/>
              <a:t>c. En la compra de un sistema de información que disminuya tiempos.</a:t>
            </a:r>
          </a:p>
          <a:p>
            <a:pPr algn="just"/>
            <a:r>
              <a:rPr lang="es-ES" sz="2000" dirty="0"/>
              <a:t>d. En la documentación de los procesos y en la gestión del conocimiento.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7" name="CuadroTexto 6">
            <a:extLst>
              <a:ext uri="{FF2B5EF4-FFF2-40B4-BE49-F238E27FC236}">
                <a16:creationId xmlns:a16="http://schemas.microsoft.com/office/drawing/2014/main" id="{515DF088-5E6C-42C3-8BC7-416D524802C7}"/>
              </a:ext>
            </a:extLst>
          </p:cNvPr>
          <p:cNvSpPr txBox="1"/>
          <p:nvPr/>
        </p:nvSpPr>
        <p:spPr>
          <a:xfrm>
            <a:off x="79022" y="699911"/>
            <a:ext cx="7891786" cy="3970318"/>
          </a:xfrm>
          <a:prstGeom prst="rect">
            <a:avLst/>
          </a:prstGeom>
          <a:noFill/>
        </p:spPr>
        <p:txBody>
          <a:bodyPr wrap="square">
            <a:spAutoFit/>
          </a:bodyPr>
          <a:lstStyle/>
          <a:p>
            <a:pPr algn="just"/>
            <a:r>
              <a:rPr lang="es-ES" dirty="0"/>
              <a:t>Juan Manuel ha sido contratado como el nuevo CEO de la empresa ABC. La primera actividad que desarrolló en su nuevo cargo fue contratar una asesoría externa que hiciera un diagnóstico de la empresa. En el informe presentado por los consultores se evidencian los problemas más visibles de la empresa, debilidades que la están llevando a ser ineficiente y a tener muchas perdidas reflejadas en tiempo y dinero. Dentro de las dificultades más comunes identificadas están: </a:t>
            </a:r>
          </a:p>
          <a:p>
            <a:pPr algn="just"/>
            <a:endParaRPr lang="es-ES" dirty="0"/>
          </a:p>
          <a:p>
            <a:pPr algn="just"/>
            <a:r>
              <a:rPr lang="es-ES" dirty="0"/>
              <a:t>- La falta de identificación de los pedidos.</a:t>
            </a:r>
          </a:p>
          <a:p>
            <a:pPr algn="just"/>
            <a:r>
              <a:rPr lang="es-ES" dirty="0"/>
              <a:t>- La descoordinación entre el inventario y el departamento de producción.</a:t>
            </a:r>
          </a:p>
          <a:p>
            <a:pPr algn="just"/>
            <a:r>
              <a:rPr lang="es-ES" dirty="0"/>
              <a:t>- El mal manejo de la información y la seguridad de la misma.</a:t>
            </a:r>
          </a:p>
          <a:p>
            <a:pPr algn="just"/>
            <a:r>
              <a:rPr lang="es-ES" dirty="0"/>
              <a:t>- Los procesos no están documentados.</a:t>
            </a:r>
          </a:p>
          <a:p>
            <a:pPr algn="just"/>
            <a:r>
              <a:rPr lang="es-ES" dirty="0"/>
              <a:t>- Las personas con trabajos especializados no comparten sus conocimientos.</a:t>
            </a:r>
          </a:p>
          <a:p>
            <a:pPr algn="just"/>
            <a:r>
              <a:rPr lang="es-ES" dirty="0"/>
              <a:t>- La información fluye muy lento, todo se trabaja en papel.</a:t>
            </a:r>
          </a:p>
          <a:p>
            <a:pPr algn="just"/>
            <a:r>
              <a:rPr lang="es-ES" dirty="0"/>
              <a:t>- Los equipos de cómputo están desactualizados y obsoletos.</a:t>
            </a:r>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1200"/>
              </a:spcAft>
            </a:pPr>
            <a:r>
              <a:rPr lang="es-CO" sz="2000" dirty="0"/>
              <a:t>Que en ABC no se tengan procesos formalizados y documentados, puede ocasionar:</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15174"/>
            <a:ext cx="7590988" cy="1323439"/>
          </a:xfrm>
          <a:prstGeom prst="rect">
            <a:avLst/>
          </a:prstGeom>
          <a:noFill/>
        </p:spPr>
        <p:txBody>
          <a:bodyPr wrap="square" rtlCol="0">
            <a:spAutoFit/>
          </a:bodyPr>
          <a:lstStyle/>
          <a:p>
            <a:pPr algn="just"/>
            <a:r>
              <a:rPr lang="es-ES" sz="2000" dirty="0"/>
              <a:t>a. Perdida de posicionamiento en el mercado.</a:t>
            </a:r>
          </a:p>
          <a:p>
            <a:pPr algn="just"/>
            <a:r>
              <a:rPr lang="es-ES" sz="2000" dirty="0"/>
              <a:t>b. Aumento en el desperdicio de materia prima.</a:t>
            </a:r>
          </a:p>
          <a:p>
            <a:pPr algn="just"/>
            <a:r>
              <a:rPr lang="es-ES" sz="2000" dirty="0"/>
              <a:t>c. Manejo ineficiente de los proveedores y contratistas.</a:t>
            </a:r>
          </a:p>
          <a:p>
            <a:pPr algn="just"/>
            <a:r>
              <a:rPr lang="es-ES" sz="2000" dirty="0"/>
              <a:t>d. Reprocesas y perdida en la curva de aprendizaje.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970318"/>
          </a:xfrm>
          <a:prstGeom prst="rect">
            <a:avLst/>
          </a:prstGeom>
          <a:noFill/>
        </p:spPr>
        <p:txBody>
          <a:bodyPr wrap="square" rtlCol="0">
            <a:spAutoFit/>
          </a:bodyPr>
          <a:lstStyle/>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Juan Manuel ha sido contratado como el nuevo CEO de la empresa ABC. La primera actividad que desarrolló en su nuevo cargo fue contratar una asesoría externa que hiciera un diagnostico de la empresa. En el informe presentado por los consultores se evidencian los problemas más visibles de la empresa, debilidades que la están llevando a ser ineficiente y a tener muchas perdidas reflejadas en tiempo y dinero. Dentro de las dificultades más comunes identificadas están: </a:t>
            </a:r>
            <a:endParaRPr lang="es-419" sz="2000" dirty="0">
              <a:effectLst/>
            </a:endParaRPr>
          </a:p>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 La falta de identificación de los pedidos.</a:t>
            </a:r>
            <a:endParaRPr lang="es-419" sz="2000" dirty="0">
              <a:effectLst/>
            </a:endParaRPr>
          </a:p>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 La descoordinación entre el inventario y el departamento de producción.</a:t>
            </a:r>
            <a:endParaRPr lang="es-419" sz="2000" dirty="0">
              <a:effectLst/>
            </a:endParaRPr>
          </a:p>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 El mal manejo de la información y la seguridad de la misma.</a:t>
            </a:r>
            <a:endParaRPr lang="es-419" sz="2000" dirty="0">
              <a:effectLst/>
            </a:endParaRPr>
          </a:p>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 Los procesos no están documentados.</a:t>
            </a:r>
            <a:endParaRPr lang="es-419" sz="2000" dirty="0">
              <a:effectLst/>
            </a:endParaRPr>
          </a:p>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 Las personas con trabajos especializados no comparten sus conocimientos.</a:t>
            </a:r>
            <a:endParaRPr lang="es-419" sz="2000" dirty="0">
              <a:effectLst/>
            </a:endParaRPr>
          </a:p>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 La información fluye muy lento,  todo se trabaja en papel.</a:t>
            </a:r>
            <a:endParaRPr lang="es-419" sz="2000" dirty="0">
              <a:effectLst/>
            </a:endParaRPr>
          </a:p>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 Los equipos de computo están desactualizados y obsoletos.</a:t>
            </a:r>
            <a:endParaRPr lang="es-419" sz="2000" dirty="0">
              <a:effectLst/>
            </a:endParaRPr>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Teniendo en cuenta la importancia de la tecnología en la empresa, ¿Cuál debería ser el perfil de las personas que ocupe el cargo de CIO</a:t>
            </a:r>
            <a:endParaRPr lang="es-MX"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ES" sz="2000" dirty="0"/>
              <a:t>a. Ingeniero de Sistemas o Técnico en informática.</a:t>
            </a:r>
          </a:p>
          <a:p>
            <a:pPr algn="just"/>
            <a:r>
              <a:rPr lang="es-ES" sz="2000" dirty="0"/>
              <a:t>b. Administrador de empresas con enfoque Financiero.</a:t>
            </a:r>
          </a:p>
          <a:p>
            <a:pPr algn="just"/>
            <a:r>
              <a:rPr lang="es-ES" sz="2000" dirty="0"/>
              <a:t>c. Profesional que comprenda la estrategia de la empresa.</a:t>
            </a:r>
          </a:p>
          <a:p>
            <a:pPr algn="just"/>
            <a:r>
              <a:rPr lang="es-ES" sz="2000" dirty="0"/>
              <a:t>d. Profesional con sólidos conocimientos en tecnología.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TotalTime>
  <Words>1724</Words>
  <Application>Microsoft Office PowerPoint</Application>
  <PresentationFormat>Presentación en pantalla (16:9)</PresentationFormat>
  <Paragraphs>94</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MS Mincho</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39</cp:revision>
  <dcterms:created xsi:type="dcterms:W3CDTF">2018-10-16T22:27:03Z</dcterms:created>
  <dcterms:modified xsi:type="dcterms:W3CDTF">2022-01-11T19:13:17Z</dcterms:modified>
</cp:coreProperties>
</file>