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Geopolítica y Negociación Intercultural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657BB2-13AD-4F08-8603-DBDA3EDC5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81214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448365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Juliana debe viajar a Israel para encontrarse con un grupo de empresarios que están interesados en cerrar un negocio con su empresa. Antes de su llegada, es necesario concretar la agenda a desarrollar, así como el menú a seguir.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3AF996-6417-4ED8-97BC-4C5E9E26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Teniendo en cuenta las características de la cultura Israelí ¿cuál es la propuesta más pertinente para el encuentro?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6257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214" y="2157927"/>
            <a:ext cx="75909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a. Cerrar el encuentro el día viernes a las 6 de la tarde e ir a un restaurante a cenar, escogiendo como plato central carne de res, patatas, vegetales y ensalada.  Como bebida vaso de leche u agua.  </a:t>
            </a:r>
          </a:p>
          <a:p>
            <a:r>
              <a:rPr lang="es-CO" sz="1600" dirty="0"/>
              <a:t>b. Cerrar el encuentro el día viernes a la una de la tarde e ir a un restaurante a almorzar, escogiendo como plato central carne de res, patatas, vegetales y ensalada.  Como bebida vaso de leche u agua.                </a:t>
            </a:r>
          </a:p>
          <a:p>
            <a:r>
              <a:rPr lang="es-CO" sz="1600" dirty="0"/>
              <a:t>c. Cerrar el encuentro el día viernes a la una de la tarde e ir a un restaurante a almorzar, escogiendo como plato central carne de res, patatas y ensalada. Como bebida agua.</a:t>
            </a:r>
          </a:p>
          <a:p>
            <a:r>
              <a:rPr lang="es-CO" sz="1600" dirty="0"/>
              <a:t>d. Cerrar el encuentro el día viernes a las seis de la tarde e ir a un restaurante a cenar, escogiendo como plato central carne de res, patatas, vegetales y ensalada. Como bebida agua.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F04D67A-A245-4BB6-9F89-50458EEFC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32922"/>
            <a:ext cx="7590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La empresa colombiana de Telecomunicaciones XSZ ha establecido contacto con un par japonés y su Director General Rafael Melo, realizó una visita a la ciudad de Pekín. De regreso se está haciendo un balance del encuentro, teniendo en cuenta que no fue posible concretar la negociación con la firma “International </a:t>
            </a:r>
            <a:r>
              <a:rPr lang="es-CO" sz="2400" dirty="0" err="1"/>
              <a:t>communication</a:t>
            </a:r>
            <a:r>
              <a:rPr lang="es-CO" sz="2400" dirty="0"/>
              <a:t>” y la relación interpersonal no fue la esperada.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B117DB-E31E-4965-B75A-062CD7070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/>
              <a:t>Dentro de los aspectos que se pueden considerar de mayor relevancia en el momento de hacer la negociación, se podría decir que el director Rafael Melo falló porque: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98988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908639"/>
            <a:ext cx="759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a. Presentó una actitud de seguridad que le permitiera despertar la confianza de sus pares chinos. En el momento de la mesa, a pesar de no ser muy diestro con los palos chinos intentó usarlos.</a:t>
            </a:r>
          </a:p>
          <a:p>
            <a:r>
              <a:rPr lang="es-CO" sz="1600" dirty="0"/>
              <a:t>b. Focalizó su propuesta en la importancia del fin y dedicó un menor tiempo a la descripción de los medios para lograrlo. Conservó siempre su seriedad y fue una persona que supo controlar la sonrisa durante el encuentro.</a:t>
            </a:r>
          </a:p>
          <a:p>
            <a:r>
              <a:rPr lang="es-CO" sz="1600" dirty="0"/>
              <a:t>c. Presentó de manera detallada las condiciones del contrato y en el momento de romper el hielo evitó temas referentes a la vida familiar y filosofía confucionista.</a:t>
            </a:r>
          </a:p>
          <a:p>
            <a:r>
              <a:rPr lang="es-CO" sz="1600" dirty="0"/>
              <a:t>d. Durante el encuentro hubo largos momentos de silencio que lo dejaban inquieto e impaciente. Sin embargo, él también guardo silencio en dichos momentos.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F3FC57-FD7F-465A-A291-FA782DCD5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F98AA-830B-47B3-8C46-FF02D04A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CCA445-1071-48AA-BFB1-FA36FD58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0D0B45-C067-4AA1-BA7F-60A37A30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CA600F-C986-4DE7-BA72-A0B07E379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417588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Juan Manuel viaja a España para concretar un negocio referente a exportación de calzado y propone una agenda en la que se inicia el encuentro a las 7:00 </a:t>
            </a:r>
            <a:r>
              <a:rPr lang="es-CO" sz="2400" dirty="0" err="1"/>
              <a:t>a.m</a:t>
            </a:r>
            <a:r>
              <a:rPr lang="es-CO" sz="2400" dirty="0"/>
              <a:t> y se almuerza a las 12:30. De igual manera, en el momento de tomar un taxi en compañía de una española, da su mano para ayudarle a bajar.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5951DC-9EF9-4C13-AA01-BC686751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627895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Ante la situación planteada podemos decir que Juan Manuel presente inconvenientes en el momento de interactuar con la cultura española, puesto 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Juan Manuel se encuentra en un inconveniente de interacción cultural referente a la quinésica y al para lenguaje.</a:t>
            </a:r>
          </a:p>
          <a:p>
            <a:r>
              <a:rPr lang="es-CO" dirty="0"/>
              <a:t>b. Juan Manuel presentó una omisión cultural con relación a la </a:t>
            </a:r>
            <a:r>
              <a:rPr lang="es-CO" dirty="0" err="1"/>
              <a:t>cronémica</a:t>
            </a:r>
            <a:r>
              <a:rPr lang="es-CO" dirty="0"/>
              <a:t> y </a:t>
            </a:r>
            <a:r>
              <a:rPr lang="es-CO" dirty="0" err="1"/>
              <a:t>quinesica</a:t>
            </a:r>
            <a:r>
              <a:rPr lang="es-CO" dirty="0"/>
              <a:t>. </a:t>
            </a:r>
          </a:p>
          <a:p>
            <a:r>
              <a:rPr lang="es-CO" dirty="0"/>
              <a:t>c. Juan Manuel no ha tenido en cuenta para su encuentro aspectos referentes a la </a:t>
            </a:r>
            <a:r>
              <a:rPr lang="es-CO" dirty="0" err="1"/>
              <a:t>proxémica</a:t>
            </a:r>
            <a:r>
              <a:rPr lang="es-CO" dirty="0"/>
              <a:t> y </a:t>
            </a:r>
            <a:r>
              <a:rPr lang="es-CO" dirty="0" err="1"/>
              <a:t>cronémica</a:t>
            </a:r>
            <a:r>
              <a:rPr lang="es-CO" dirty="0"/>
              <a:t>.</a:t>
            </a:r>
          </a:p>
          <a:p>
            <a:r>
              <a:rPr lang="es-CO" dirty="0"/>
              <a:t>d. Juan Manuel no tuvo presente las características culturales referentes a la </a:t>
            </a:r>
            <a:r>
              <a:rPr lang="es-CO" dirty="0" err="1"/>
              <a:t>proxémica</a:t>
            </a:r>
            <a:r>
              <a:rPr lang="es-CO" dirty="0"/>
              <a:t>, la quinésica y el </a:t>
            </a:r>
            <a:r>
              <a:rPr lang="es-CO" dirty="0" err="1"/>
              <a:t>paralenguaje</a:t>
            </a:r>
            <a:r>
              <a:rPr lang="es-CO" dirty="0"/>
              <a:t> que difieren de una cultura a otra.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82806E-40FE-445E-BBB7-6A429E17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32922"/>
            <a:ext cx="7590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Un hombre británico que vive y trabaja en </a:t>
            </a:r>
            <a:r>
              <a:rPr lang="es-CO" sz="2400" dirty="0" err="1"/>
              <a:t>Dubai</a:t>
            </a:r>
            <a:r>
              <a:rPr lang="es-CO" sz="2400" dirty="0"/>
              <a:t> y una turista británica que visitaba la ciudad-estado del Golfo Pérsico, fueron arrestados en noviembre acusados de besarse y de tocarse íntimamente en público –violaciones a la ley contra la indecencia pública-, y de consumir alcohol. A la pareja le fue concedida la libertad bajo fianza en espera de la apelación.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9BE698-F64D-43EB-9C46-F04A3274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Frente a esta situación planteada se puede afirmar 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Los inmigrantes en este país deben saber que no importa cuán moderna y abierta la sociedad sea, se debe tener presente que este es un país islámico.   </a:t>
            </a:r>
          </a:p>
          <a:p>
            <a:r>
              <a:rPr lang="es-CO" dirty="0"/>
              <a:t>b. Los inmigrantes deben actuar según sus creencias sin tener en cuenta las diferencias culturales del país donde se encuentran.</a:t>
            </a:r>
          </a:p>
          <a:p>
            <a:r>
              <a:rPr lang="es-CO" dirty="0"/>
              <a:t>c. Los habitantes de Dubái deberían acentuar sus creencias y evitar la presencia de inmigrantes con comportamientos diferentes a los de ellos.       </a:t>
            </a:r>
          </a:p>
          <a:p>
            <a:r>
              <a:rPr lang="es-CO" dirty="0"/>
              <a:t>d. Los habitantes de Dubái deberían cambiar sus costumbres y tener una menta abierta frente a las diferencias religiosas.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21CF25-2988-404D-92E9-A0F43193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32922"/>
            <a:ext cx="7590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Un hombre británico que vive y trabaja en </a:t>
            </a:r>
            <a:r>
              <a:rPr lang="es-CO" sz="2400" dirty="0" err="1"/>
              <a:t>Dubai</a:t>
            </a:r>
            <a:r>
              <a:rPr lang="es-CO" sz="2400" dirty="0"/>
              <a:t> y una turista británica que visitaba la ciudad-estado del Golfo Pérsico, fueron arrestados en noviembre acusados de besarse y de tocarse íntimamente en público –violaciones a la ley contra la indecencia pública-, y de consumir alcohol. A la pareja le fue concedida la libertad bajo fianza en espera de la apelación.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799BB9-A2C3-4B4A-B043-2FA605ED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Teniendo en cuenta el mismo caso se puede afirmar que: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3906" y="129273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926017"/>
            <a:ext cx="7590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a. Es un ejemplo de la posición intercultural de la cultura de </a:t>
            </a:r>
            <a:r>
              <a:rPr lang="es-CO" sz="2000" dirty="0" err="1"/>
              <a:t>Dubai</a:t>
            </a:r>
            <a:r>
              <a:rPr lang="es-CO" sz="2000" dirty="0"/>
              <a:t>, en la medida que ve al otro a partir de su propia cultura.    </a:t>
            </a:r>
          </a:p>
          <a:p>
            <a:r>
              <a:rPr lang="es-CO" sz="2000" dirty="0"/>
              <a:t>b. Es un ejemplo de la posición transcultural de la cultura de </a:t>
            </a:r>
            <a:r>
              <a:rPr lang="es-CO" sz="2000" dirty="0" err="1"/>
              <a:t>Dubai</a:t>
            </a:r>
            <a:r>
              <a:rPr lang="es-CO" sz="2000" dirty="0"/>
              <a:t>, en la medida que acepta extranjeros en su territorio.  </a:t>
            </a:r>
          </a:p>
          <a:p>
            <a:r>
              <a:rPr lang="es-CO" sz="2000" dirty="0"/>
              <a:t>c. Muestra que </a:t>
            </a:r>
            <a:r>
              <a:rPr lang="es-CO" sz="2000" dirty="0" err="1"/>
              <a:t>Dubai</a:t>
            </a:r>
            <a:r>
              <a:rPr lang="es-CO" sz="2000" dirty="0"/>
              <a:t> a pesar de tener la necesidad de mano de obra extranjera, es un país que en su población local permanece con una visión transcultural.   </a:t>
            </a:r>
          </a:p>
          <a:p>
            <a:r>
              <a:rPr lang="es-CO" sz="2000" dirty="0"/>
              <a:t> d. La modernización del emirato amenaza profundamente su conservadora sociedad y su identidad religiosa, la cual está ligada con su visión </a:t>
            </a:r>
            <a:r>
              <a:rPr lang="es-CO" sz="2000" dirty="0" err="1"/>
              <a:t>monocultural</a:t>
            </a:r>
            <a:r>
              <a:rPr lang="es-CO" sz="2000" dirty="0"/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4A83AA-F3FA-4975-8D58-7FFDCC2B6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40236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1146</Words>
  <Application>Microsoft Office PowerPoint</Application>
  <PresentationFormat>Presentación en pantalla (16:9)</PresentationFormat>
  <Paragraphs>61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2022-01-11T20:32:15Z</dcterms:modified>
</cp:coreProperties>
</file>