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E8A2D-CA53-4451-82E8-ED550495D5EC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85457-0BB8-4564-82EF-77FB4AA68F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92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Fundamentos en Programación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Se tiene una lista de 720 asistentes confirmados para la ceremonia de graduación que se llevará a cabo en los auditorios del </a:t>
            </a:r>
            <a:r>
              <a:rPr lang="es-MX" sz="2000" dirty="0" err="1"/>
              <a:t>Ean</a:t>
            </a:r>
            <a:r>
              <a:rPr lang="es-MX" sz="2000" dirty="0"/>
              <a:t> </a:t>
            </a:r>
            <a:r>
              <a:rPr lang="es-MX" sz="2000" dirty="0" err="1"/>
              <a:t>Legacy</a:t>
            </a:r>
            <a:r>
              <a:rPr lang="es-MX" sz="2000" dirty="0"/>
              <a:t>. Unos asistentes son familiares y amigos de los graduandos de la facultad de Ingeniería, otros corresponden a la Facultad de Humanidades, y el resto son de la Facultad de Ciencias Económicas. A través de la confirmación telefónica se sabe lo siguiente:</a:t>
            </a:r>
          </a:p>
          <a:p>
            <a:pPr algn="just"/>
            <a:r>
              <a:rPr lang="es-MX" sz="2000" dirty="0"/>
              <a:t>(a) No hay asistentes que sean familiares o amigos de más de un graduando.</a:t>
            </a:r>
          </a:p>
          <a:p>
            <a:pPr algn="just"/>
            <a:r>
              <a:rPr lang="es-MX" sz="2000" dirty="0"/>
              <a:t>(b) Por cada 13 asistentes relacionados con las Facultades de Ingeniería y Humanidades, hay 3 asistentes que lo están con la facultad de Ciencias Económicas.</a:t>
            </a:r>
          </a:p>
          <a:p>
            <a:pPr algn="just"/>
            <a:r>
              <a:rPr lang="es-MX" sz="2000" dirty="0"/>
              <a:t>(c) Los asistentes de la Facultad de Humanidades superan en 65 a los de la Facultad de Ingeniería.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¿Cuántos asistentes relacionados con cada facultad (Ingeniería, Humanidades y Ciencias Económicas), habrá en la ceremonia?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49423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49013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</a:t>
            </a:r>
            <a:r>
              <a:rPr lang="es-CO" sz="2000" dirty="0" err="1"/>
              <a:t>Fac</a:t>
            </a:r>
            <a:r>
              <a:rPr lang="es-CO" sz="2000" dirty="0"/>
              <a:t>. Ingeniería: 210, </a:t>
            </a:r>
            <a:r>
              <a:rPr lang="es-CO" sz="2000" dirty="0" err="1"/>
              <a:t>Fac</a:t>
            </a:r>
            <a:r>
              <a:rPr lang="es-CO" sz="2000" dirty="0"/>
              <a:t>. Humanidades: 275, </a:t>
            </a:r>
            <a:r>
              <a:rPr lang="es-CO" sz="2000" dirty="0" err="1"/>
              <a:t>Fac</a:t>
            </a:r>
            <a:r>
              <a:rPr lang="es-CO" sz="2000" dirty="0"/>
              <a:t>. Ciencias Económicas: 185.</a:t>
            </a:r>
          </a:p>
          <a:p>
            <a:pPr algn="just"/>
            <a:r>
              <a:rPr lang="es-CO" sz="2000" dirty="0"/>
              <a:t>b. </a:t>
            </a:r>
            <a:r>
              <a:rPr lang="es-CO" sz="2000" dirty="0" err="1"/>
              <a:t>Fac</a:t>
            </a:r>
            <a:r>
              <a:rPr lang="es-CO" sz="2000" dirty="0"/>
              <a:t>. Ingeniería: 285, </a:t>
            </a:r>
            <a:r>
              <a:rPr lang="es-CO" sz="2000" dirty="0" err="1"/>
              <a:t>Fac</a:t>
            </a:r>
            <a:r>
              <a:rPr lang="es-CO" sz="2000" dirty="0"/>
              <a:t>. Humanidades: 350, </a:t>
            </a:r>
            <a:r>
              <a:rPr lang="es-CO" sz="2000" dirty="0" err="1"/>
              <a:t>Fac</a:t>
            </a:r>
            <a:r>
              <a:rPr lang="es-CO" sz="2000" dirty="0"/>
              <a:t>. Ciencias Económicas: 120.</a:t>
            </a:r>
          </a:p>
          <a:p>
            <a:pPr algn="just"/>
            <a:r>
              <a:rPr lang="es-CO" sz="2000" dirty="0"/>
              <a:t>c. </a:t>
            </a:r>
            <a:r>
              <a:rPr lang="es-CO" sz="2000" dirty="0" err="1"/>
              <a:t>Fac</a:t>
            </a:r>
            <a:r>
              <a:rPr lang="es-CO" sz="2000" dirty="0"/>
              <a:t>. Ingeniería: 295, </a:t>
            </a:r>
            <a:r>
              <a:rPr lang="es-CO" sz="2000" dirty="0" err="1"/>
              <a:t>Fac</a:t>
            </a:r>
            <a:r>
              <a:rPr lang="es-CO" sz="2000" dirty="0"/>
              <a:t>. Humanidades: 360, </a:t>
            </a:r>
            <a:r>
              <a:rPr lang="es-CO" sz="2000" dirty="0" err="1"/>
              <a:t>Fac</a:t>
            </a:r>
            <a:r>
              <a:rPr lang="es-CO" sz="2000" dirty="0"/>
              <a:t>. Ciencias Económicas: 105.</a:t>
            </a:r>
          </a:p>
          <a:p>
            <a:pPr algn="just"/>
            <a:r>
              <a:rPr lang="es-CO" sz="2000" dirty="0"/>
              <a:t>d. </a:t>
            </a:r>
            <a:r>
              <a:rPr lang="es-CO" sz="2000" dirty="0" err="1"/>
              <a:t>Fac</a:t>
            </a:r>
            <a:r>
              <a:rPr lang="es-CO" sz="2000" dirty="0"/>
              <a:t>. Ingeniería: 260, </a:t>
            </a:r>
            <a:r>
              <a:rPr lang="es-CO" sz="2000" dirty="0" err="1"/>
              <a:t>Fac</a:t>
            </a:r>
            <a:r>
              <a:rPr lang="es-CO" sz="2000" dirty="0"/>
              <a:t>. Humanidades: 325, </a:t>
            </a:r>
            <a:r>
              <a:rPr lang="es-CO" sz="2000" dirty="0" err="1"/>
              <a:t>Fac</a:t>
            </a:r>
            <a:r>
              <a:rPr lang="es-CO" sz="2000" dirty="0"/>
              <a:t>. Ciencias Económicas: 135.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78C80-B87E-4E28-8274-12209D9E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0B0456-43AC-487E-9242-202FE1A1E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3058A9-C953-40E5-AFA4-02DB44369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53" y="0"/>
            <a:ext cx="9198754" cy="51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978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352</Words>
  <Application>Microsoft Office PowerPoint</Application>
  <PresentationFormat>Presentación en pantalla (16:9)</PresentationFormat>
  <Paragraphs>24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28</cp:revision>
  <dcterms:created xsi:type="dcterms:W3CDTF">2018-10-16T22:27:03Z</dcterms:created>
  <dcterms:modified xsi:type="dcterms:W3CDTF">2022-01-13T05:04:08Z</dcterms:modified>
</cp:coreProperties>
</file>