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Fundamentos de Mercadeo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8562" y="1448365"/>
            <a:ext cx="74957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Apple estaba en aprietos, la gente la veía como una empresa con un pequeño porcentaje del mercado, eran perdedores y sus productos no eran escogidos por sus clientes, que pensaban que la empresa no ofrecía productos realmente innovadores. Jobs quiso cambiar esa situación y lanzó la hoy famosa campaña bajo el slogan “Piensa diferente” que buscaba atraer al 1% o 2% del mercado que piensa con originalidad, que son inconformistas e innovadores.</a:t>
            </a:r>
          </a:p>
        </p:txBody>
      </p:sp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2789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Usted se encuentra en un foro como expositor y le piden que explique el significado del slogan de Steve Jobs, ¿Cómo lo interpretaría en términos del segmento objetivo y el posicionamiento diferencial que quería generar Jobs en la mente del consumidor?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745479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124399"/>
            <a:ext cx="75909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a. Será percibida por el mercado y sus competidores como una empresa de productos con tecnología de punta y realmente innovadores para un muy diverso tipo de consumidores.</a:t>
            </a:r>
          </a:p>
          <a:p>
            <a:pPr algn="just"/>
            <a:r>
              <a:rPr lang="es-ES" dirty="0"/>
              <a:t>b. Se dedicará a producir excelentes productos, impulsados al mercado con una publicidad diferente y original, captando la atención de mercados masivos.</a:t>
            </a:r>
          </a:p>
          <a:p>
            <a:pPr algn="just"/>
            <a:r>
              <a:rPr lang="es-ES" dirty="0"/>
              <a:t>c. Se enfocaría en satisfacer las necesidades de una pequeña parte del mercado que se percibía a sí misma como un grupo de consumidores exclusivos.</a:t>
            </a:r>
          </a:p>
          <a:p>
            <a:pPr algn="just"/>
            <a:r>
              <a:rPr lang="es-ES" dirty="0"/>
              <a:t>d. Dejará de producir los antiguos productos de la marca, poco atractivos y dirigidos al mercado general que en el pasado había hundido a la empresa en graves problemas financieros.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29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348</Words>
  <Application>Microsoft Office PowerPoint</Application>
  <PresentationFormat>Presentación en pantalla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38</cp:revision>
  <dcterms:created xsi:type="dcterms:W3CDTF">2018-10-16T22:27:03Z</dcterms:created>
  <dcterms:modified xsi:type="dcterms:W3CDTF">2022-01-11T18:59:15Z</dcterms:modified>
</cp:coreProperties>
</file>