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Fundamentación Económica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A79FF9-4AA1-4123-8AB8-2D4DE36A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49316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BAB0FC-6873-409F-B9FF-93A6F5CD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417588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Como pensador económico le solicitan su concepto respecto del efecto que tienen los gravámenes a las importaciones sobre el crecimiento y los salarios. Usted consulta la polémica entre Malthus y Ricardo sobre la ley de granos en Inglaterra de comienzos del siglo XIX, para soportar teóricamente su respuesta.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87B738-3E3B-4A67-976D-5F666A64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33458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1046244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Finalmente usted argumenta que los gravámenes a las importaciones</a:t>
            </a:r>
            <a:r>
              <a:rPr lang="es-CO" dirty="0"/>
              <a:t>.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7865" y="191243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7865" y="2637625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a. Bajarán los salarios.</a:t>
            </a:r>
          </a:p>
          <a:p>
            <a:pPr algn="just"/>
            <a:r>
              <a:rPr lang="es-ES" sz="2000" dirty="0"/>
              <a:t>b. Bajarán el crecimiento.</a:t>
            </a:r>
          </a:p>
          <a:p>
            <a:pPr algn="just"/>
            <a:r>
              <a:rPr lang="es-ES" sz="2000" dirty="0"/>
              <a:t>c. Bajarán las rentas.</a:t>
            </a:r>
          </a:p>
          <a:p>
            <a:pPr algn="just"/>
            <a:r>
              <a:rPr lang="es-ES" sz="2000" dirty="0"/>
              <a:t>d. Bajarán los aranceles.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0AE7BF-0B4F-460C-BD66-C3D5F2776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1BF80-323C-447F-BF2A-F53BE1BE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8706F-AE58-455E-81E4-44E166C5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4DEEBA-076C-4819-BC12-21013EF0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9" y="1"/>
            <a:ext cx="9265419" cy="51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59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191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2022-01-11T20:29:32Z</dcterms:modified>
</cp:coreProperties>
</file>