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58" r:id="rId3"/>
    <p:sldId id="262" r:id="rId4"/>
    <p:sldId id="273" r:id="rId5"/>
    <p:sldId id="263" r:id="rId6"/>
    <p:sldId id="274" r:id="rId7"/>
    <p:sldId id="276" r:id="rId8"/>
    <p:sldId id="275" r:id="rId9"/>
    <p:sldId id="277" r:id="rId10"/>
    <p:sldId id="278" r:id="rId1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74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54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Formulación y Solución de </a:t>
            </a:r>
          </a:p>
          <a:p>
            <a:pPr algn="r"/>
            <a:r>
              <a:rPr lang="es-ES" sz="2400" b="1" dirty="0">
                <a:solidFill>
                  <a:schemeClr val="bg1"/>
                </a:solidFill>
              </a:rPr>
              <a:t>Modelos Diferenciales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724CD6-2A3C-412A-A1F5-52803FCCD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6E32C-99F2-4836-8A00-36176C8B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FA841-AFCE-4EA0-A202-D4D254362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39AAA3-0A20-4707-AB0A-F2050D052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53" y="0"/>
            <a:ext cx="9198754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7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B516B8-5C23-4284-8FA2-EEE82A54C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28272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Un modelo elemental del crecimiento de una población se basa en la hipótesis de que el crecimiento de la población P aumenta a una velocidad directamente proporcional a la población y a la diferencia entre 1’000.000 y la población.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6F81EB-B538-426A-ACD2-3999FB21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413231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000" dirty="0"/>
          </a:p>
          <a:p>
            <a:pPr algn="just"/>
            <a:r>
              <a:rPr lang="es-CO" sz="2000" dirty="0"/>
              <a:t>Si k es una constante cualesquiera, la ecuación diferencial que modela este fenómeno es: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67589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4561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/>
              <a:t> a.  </a:t>
            </a:r>
            <a:r>
              <a:rPr lang="es-CO" dirty="0" err="1"/>
              <a:t>dP</a:t>
            </a:r>
            <a:r>
              <a:rPr lang="es-CO" dirty="0"/>
              <a:t>/</a:t>
            </a:r>
            <a:r>
              <a:rPr lang="es-CO" dirty="0" err="1"/>
              <a:t>dt</a:t>
            </a:r>
            <a:r>
              <a:rPr lang="es-CO" dirty="0"/>
              <a:t>=</a:t>
            </a:r>
            <a:r>
              <a:rPr lang="es-CO" dirty="0" err="1"/>
              <a:t>kP</a:t>
            </a:r>
            <a:r>
              <a:rPr lang="es-CO" dirty="0"/>
              <a:t>(t)/(1'000.000-P(t)).</a:t>
            </a:r>
          </a:p>
          <a:p>
            <a:pPr lvl="0"/>
            <a:r>
              <a:rPr lang="es-CO" dirty="0"/>
              <a:t> b.  </a:t>
            </a:r>
            <a:r>
              <a:rPr lang="es-CO" dirty="0" err="1"/>
              <a:t>dP</a:t>
            </a:r>
            <a:r>
              <a:rPr lang="es-CO" dirty="0"/>
              <a:t>/</a:t>
            </a:r>
            <a:r>
              <a:rPr lang="es-CO" dirty="0" err="1"/>
              <a:t>dt</a:t>
            </a:r>
            <a:r>
              <a:rPr lang="es-CO" dirty="0"/>
              <a:t>=</a:t>
            </a:r>
            <a:r>
              <a:rPr lang="es-CO" dirty="0" err="1"/>
              <a:t>kP</a:t>
            </a:r>
            <a:r>
              <a:rPr lang="es-CO" dirty="0"/>
              <a:t>(t)(1'000.000-P(t)).</a:t>
            </a:r>
          </a:p>
          <a:p>
            <a:pPr lvl="0"/>
            <a:r>
              <a:rPr lang="es-CO" dirty="0"/>
              <a:t> c.  </a:t>
            </a:r>
            <a:r>
              <a:rPr lang="es-CO" dirty="0" err="1"/>
              <a:t>dP</a:t>
            </a:r>
            <a:r>
              <a:rPr lang="es-CO" dirty="0"/>
              <a:t>/</a:t>
            </a:r>
            <a:r>
              <a:rPr lang="es-CO" dirty="0" err="1"/>
              <a:t>dt</a:t>
            </a:r>
            <a:r>
              <a:rPr lang="es-CO" dirty="0"/>
              <a:t>=k[P(t)(1'000.000+P(t))].</a:t>
            </a:r>
          </a:p>
          <a:p>
            <a:pPr lvl="0"/>
            <a:r>
              <a:rPr lang="es-CO" dirty="0"/>
              <a:t> d.  P=(1'000.000-P(t))</a:t>
            </a:r>
            <a:r>
              <a:rPr lang="es-CO" dirty="0" err="1"/>
              <a:t>dP</a:t>
            </a:r>
            <a:r>
              <a:rPr lang="es-CO" dirty="0"/>
              <a:t>/</a:t>
            </a:r>
            <a:r>
              <a:rPr lang="es-CO" dirty="0" err="1"/>
              <a:t>dt</a:t>
            </a:r>
            <a:r>
              <a:rPr lang="es-CO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604C3E-67DD-4073-8329-8E39A8FB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28272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Si el modelo de crecimiento de una cierta población se rige por el modelo exponencial </a:t>
            </a:r>
            <a:r>
              <a:rPr lang="es-CO" sz="2400" dirty="0" err="1"/>
              <a:t>dP</a:t>
            </a:r>
            <a:r>
              <a:rPr lang="es-CO" sz="2400" dirty="0"/>
              <a:t>/</a:t>
            </a:r>
            <a:r>
              <a:rPr lang="es-CO" sz="2400" dirty="0" err="1"/>
              <a:t>dt</a:t>
            </a:r>
            <a:r>
              <a:rPr lang="es-CO" sz="2400" dirty="0"/>
              <a:t>=0.4(1-P/2300), en donde P(t) es la población en el tiempo t.</a:t>
            </a:r>
            <a:endParaRPr lang="es-CO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6F81EB-B538-426A-ACD2-3999FB21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4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701090"/>
            <a:ext cx="759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¿Para qué valores de P está creciendo la población?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67589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4561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a.  0 &lt; P &lt;= 2300.</a:t>
            </a:r>
          </a:p>
          <a:p>
            <a:r>
              <a:rPr lang="es-CO" sz="2400" dirty="0"/>
              <a:t> b.  P &gt; 2300.</a:t>
            </a:r>
          </a:p>
          <a:p>
            <a:r>
              <a:rPr lang="es-CO" sz="2400" dirty="0"/>
              <a:t> c.  P &lt; 0.</a:t>
            </a:r>
          </a:p>
          <a:p>
            <a:r>
              <a:rPr lang="es-CO" sz="2400" dirty="0"/>
              <a:t> d.  0 &lt; P &lt; 1.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604C3E-67DD-4073-8329-8E39A8FB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28272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cuatro de los estudiantes de Ingeniería; a) Pedro, b) Juan, c) María y d) Rodrigo, se les pide que encuentren una solución a una situación que tiene como modelo la siguiente ecuación diferencial: </a:t>
            </a:r>
            <a:r>
              <a:rPr lang="es-CO" sz="2400" dirty="0" err="1"/>
              <a:t>dy</a:t>
            </a:r>
            <a:r>
              <a:rPr lang="es-CO" sz="2400" dirty="0"/>
              <a:t>/</a:t>
            </a:r>
            <a:r>
              <a:rPr lang="es-CO" sz="2400" dirty="0" err="1"/>
              <a:t>dt</a:t>
            </a:r>
            <a:r>
              <a:rPr lang="es-CO" sz="2400" dirty="0"/>
              <a:t>=(y^2-1)/(t^2+2t).</a:t>
            </a:r>
            <a:endParaRPr lang="es-CO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6F81EB-B538-426A-ACD2-3999FB210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202224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787390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Los estudiantes proponen, en su orden, las siguientes soluciones. Indique cuál tiene la razón.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67589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4561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a.  y(t)=1/t+1.</a:t>
            </a:r>
          </a:p>
          <a:p>
            <a:r>
              <a:rPr lang="es-CO" sz="2400" dirty="0"/>
              <a:t> b.  y(t)=t+1.</a:t>
            </a:r>
          </a:p>
          <a:p>
            <a:r>
              <a:rPr lang="es-CO" sz="2400" dirty="0"/>
              <a:t> c.  y(t)=1+3t.</a:t>
            </a:r>
          </a:p>
          <a:p>
            <a:r>
              <a:rPr lang="es-CO" sz="2400" dirty="0"/>
              <a:t> d.  y(t)=2t+10.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604C3E-67DD-4073-8329-8E39A8FB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452</Words>
  <Application>Microsoft Office PowerPoint</Application>
  <PresentationFormat>Presentación en pantalla (16:9)</PresentationFormat>
  <Paragraphs>46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2022-01-13T05:02:45Z</dcterms:modified>
</cp:coreProperties>
</file>