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Estrategia de Internacionalización de las Empresas Colombianas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899AA9-DA6B-4561-862C-8EBED43BF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49316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335EF2-7CFA-4D81-9030-603ED4D8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265046"/>
            <a:ext cx="7590988" cy="261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400" dirty="0"/>
              <a:t>Pasteur S.A. es una compañía con sede en Colombia. Recientemente inauguró 12 nuevas tiendas de juguetes en México, adquirió una empresa de ropa femenina en Perú y se cerró la línea de ropa para hombres en Venezuela. La empresa cuenta con una estructura que organiza sus operaciones globales en regiones geográficas.</a:t>
            </a:r>
            <a:endParaRPr lang="es-CO" sz="2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DD9BEA-E722-4754-9A8A-06A79833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7865" y="774449"/>
            <a:ext cx="7590988" cy="91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400" dirty="0"/>
              <a:t>El movimiento hecho en México puede ser descrito como una estrategia de:</a:t>
            </a:r>
            <a:endParaRPr lang="es-CO" sz="2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8562" y="191976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1428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a. Crecimiento.</a:t>
            </a:r>
          </a:p>
          <a:p>
            <a:r>
              <a:rPr lang="es-CO" sz="2400" dirty="0"/>
              <a:t>b. Diferenciación.</a:t>
            </a:r>
          </a:p>
          <a:p>
            <a:r>
              <a:rPr lang="es-CO" sz="2400" dirty="0"/>
              <a:t>c. Desarrollo de producto.</a:t>
            </a:r>
          </a:p>
          <a:p>
            <a:r>
              <a:rPr lang="es-CO" sz="2400" dirty="0"/>
              <a:t>d. Reducción de personal.</a:t>
            </a:r>
            <a:endParaRPr lang="es-CO" sz="2400" dirty="0">
              <a:solidFill>
                <a:schemeClr val="dk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3C8AB1-973F-45C9-92AF-E17B68B91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5DAAD-F7B4-442E-B4BB-B68A9676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26F59E-EFA1-4DBE-A72F-1F1F81017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50FE59-E89F-4936-8230-F063B417C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939"/>
            <a:ext cx="914400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6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202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2022-01-11T20:23:18Z</dcterms:modified>
</cp:coreProperties>
</file>