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5"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44F4E-B3C5-4FDE-A87F-FB404AC2592D}"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5F18-3CC9-4D48-AF2C-2F7A74E3D001}" type="slidenum">
              <a:rPr lang="es-CO" smtClean="0"/>
              <a:t>‹Nº›</a:t>
            </a:fld>
            <a:endParaRPr lang="es-CO"/>
          </a:p>
        </p:txBody>
      </p:sp>
    </p:spTree>
    <p:extLst>
      <p:ext uri="{BB962C8B-B14F-4D97-AF65-F5344CB8AC3E}">
        <p14:creationId xmlns:p14="http://schemas.microsoft.com/office/powerpoint/2010/main" val="113487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Estadística Descriptiva</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MX" sz="2000" dirty="0"/>
              <a:t>En un estudio sobre el desempleo en Colombia se encuestó una parte de la población y se le preguntó por su estado laboral actual. A aquellas personas que contestaron que su estado laboral actual es activo, se les solicitó marcar el sector de la economía en el que se desempeñan: agropecuario, industrial o servicios.</a:t>
            </a:r>
            <a:endParaRPr lang="es-ES" sz="20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Los datos recolectados se asociaron a la variable "sector de la economía", de esta variable se puede afirmar que es:</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algn="just"/>
            <a:r>
              <a:rPr lang="es-MX" sz="2000" dirty="0"/>
              <a:t>a. De naturaleza cualitativa, está en escala nominal y su tipo de respuesta es politómica.</a:t>
            </a:r>
          </a:p>
          <a:p>
            <a:pPr algn="just"/>
            <a:r>
              <a:rPr lang="es-MX" sz="2000" dirty="0"/>
              <a:t>b. De naturaleza categórica, está en escala ordinal y su tipo de respuesta es politómica.</a:t>
            </a:r>
          </a:p>
          <a:p>
            <a:pPr algn="just"/>
            <a:r>
              <a:rPr lang="es-MX" sz="2000" dirty="0"/>
              <a:t>c. De naturaleza cuantitativa, está en escala nominal y su tipo de respuesta es discreta.</a:t>
            </a:r>
          </a:p>
          <a:p>
            <a:pPr algn="just"/>
            <a:r>
              <a:rPr lang="es-MX" sz="2000" dirty="0"/>
              <a:t>d. De naturaleza categórica, está en escala de razón y su tipo de respuesta es discreta.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MX" sz="2000" dirty="0"/>
              <a:t>En un estudio sobre sostenibilidad, en la ciudad de Bogotá, se encuestó a 70 estudiantes de diferentes universidades para preguntarles sobre el tema. Una de las preguntas de la encuesta fue ¿cuántos objetivos de desarrollo sostenible fueron propuestos por el programa de Naciones Unidas para el Desarrollo? Los estudiantes debían escribir el número entero correspondiente. De los encuestados 20 manifestaron que eran 10, 11 que eran 12 objetivos, 4 que eran 15 y el restante que eran 17 objetivos.</a:t>
            </a:r>
            <a:endParaRPr lang="es-ES" sz="20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16874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De los encuestados, ¿qué porcentaje contestó de forma acertada, es decir, 17 objetivos de desarrollo sostenible?</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CO" sz="2000" dirty="0"/>
              <a:t>a. 50.</a:t>
            </a:r>
          </a:p>
          <a:p>
            <a:pPr algn="just"/>
            <a:r>
              <a:rPr lang="es-CO" sz="2000" dirty="0"/>
              <a:t>b. 35.</a:t>
            </a:r>
          </a:p>
          <a:p>
            <a:pPr algn="just"/>
            <a:r>
              <a:rPr lang="es-CO" sz="2000" dirty="0"/>
              <a:t>c. 25.</a:t>
            </a:r>
          </a:p>
          <a:p>
            <a:pPr algn="just"/>
            <a:r>
              <a:rPr lang="es-CO" sz="2000" dirty="0"/>
              <a:t>d. 70.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8673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6BD8E-D4C6-4A18-95AD-2EA78D0D0BC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31A99D5-8805-4A28-B26B-2D990044E6B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EF22A31-28ED-4B4B-9D23-5B82228EB791}"/>
              </a:ext>
            </a:extLst>
          </p:cNvPr>
          <p:cNvPicPr>
            <a:picLocks noChangeAspect="1"/>
          </p:cNvPicPr>
          <p:nvPr/>
        </p:nvPicPr>
        <p:blipFill>
          <a:blip r:embed="rId2"/>
          <a:stretch>
            <a:fillRect/>
          </a:stretch>
        </p:blipFill>
        <p:spPr>
          <a:xfrm>
            <a:off x="-22777" y="0"/>
            <a:ext cx="9166777" cy="5158977"/>
          </a:xfrm>
          <a:prstGeom prst="rect">
            <a:avLst/>
          </a:prstGeom>
        </p:spPr>
      </p:pic>
    </p:spTree>
    <p:extLst>
      <p:ext uri="{BB962C8B-B14F-4D97-AF65-F5344CB8AC3E}">
        <p14:creationId xmlns:p14="http://schemas.microsoft.com/office/powerpoint/2010/main" val="19099595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401</Words>
  <Application>Microsoft Office PowerPoint</Application>
  <PresentationFormat>Presentación en pantalla (16:9)</PresentationFormat>
  <Paragraphs>31</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2022-01-12T16:29:43Z</dcterms:modified>
</cp:coreProperties>
</file>