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Gestión Financiera Internacional</a:t>
            </a:r>
            <a:endParaRPr lang="es-ES" sz="2400" dirty="0">
              <a:solidFill>
                <a:schemeClr val="bg1"/>
              </a:solidFill>
            </a:endParaRPr>
          </a:p>
        </p:txBody>
      </p:sp>
      <p:pic>
        <p:nvPicPr>
          <p:cNvPr id="7" name="Imagen 6">
            <a:extLst>
              <a:ext uri="{FF2B5EF4-FFF2-40B4-BE49-F238E27FC236}">
                <a16:creationId xmlns:a16="http://schemas.microsoft.com/office/drawing/2014/main" id="{EECE5F2B-7E76-4B2F-B98E-73E285E17D03}"/>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7F844E65-BDE7-498C-8EF3-B1BAE9C3591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a:t>1. Caso </a:t>
            </a:r>
            <a:r>
              <a:rPr lang="es-ES" sz="2400" b="1" dirty="0"/>
              <a:t>o situación </a:t>
            </a:r>
            <a:r>
              <a:rPr lang="es-ES" sz="2400" b="1" dirty="0" err="1"/>
              <a:t>problémica</a:t>
            </a:r>
            <a:endParaRPr lang="es-ES" sz="2400" b="1" dirty="0"/>
          </a:p>
        </p:txBody>
      </p:sp>
      <p:sp>
        <p:nvSpPr>
          <p:cNvPr id="3" name="CuadroTexto 2"/>
          <p:cNvSpPr txBox="1"/>
          <p:nvPr/>
        </p:nvSpPr>
        <p:spPr>
          <a:xfrm>
            <a:off x="238562" y="721008"/>
            <a:ext cx="7590988" cy="2246769"/>
          </a:xfrm>
          <a:prstGeom prst="rect">
            <a:avLst/>
          </a:prstGeom>
          <a:noFill/>
        </p:spPr>
        <p:txBody>
          <a:bodyPr wrap="square" rtlCol="0">
            <a:spAutoFit/>
          </a:bodyPr>
          <a:lstStyle/>
          <a:p>
            <a:r>
              <a:rPr lang="es-CO" sz="2000" dirty="0"/>
              <a:t>ABC es una empresa que lleva 5 años operando y en los cuales no logró llegar a su punto de equilibrio teniendo por lo tanto importantes pérdidas acumuladas.</a:t>
            </a:r>
          </a:p>
          <a:p>
            <a:r>
              <a:rPr lang="es-CO" sz="2000" dirty="0"/>
              <a:t> </a:t>
            </a:r>
          </a:p>
          <a:p>
            <a:r>
              <a:rPr lang="es-CO" sz="2000" dirty="0"/>
              <a:t>HIJ es otra empresa del mismo sector que está pensando adquirir mediante fusión a ABC atendiendo a las múltiples sinergias que puede lograr en este proceso.</a:t>
            </a:r>
          </a:p>
        </p:txBody>
      </p:sp>
      <p:pic>
        <p:nvPicPr>
          <p:cNvPr id="5" name="Imagen 4">
            <a:extLst>
              <a:ext uri="{FF2B5EF4-FFF2-40B4-BE49-F238E27FC236}">
                <a16:creationId xmlns:a16="http://schemas.microsoft.com/office/drawing/2014/main" id="{214BA5CB-B27F-4DA3-AA0F-9A83A8D38D1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6697" y="878611"/>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326000" y="1318176"/>
            <a:ext cx="7590988" cy="1015663"/>
          </a:xfrm>
          <a:prstGeom prst="rect">
            <a:avLst/>
          </a:prstGeom>
          <a:noFill/>
        </p:spPr>
        <p:txBody>
          <a:bodyPr wrap="square" rtlCol="0">
            <a:spAutoFit/>
          </a:bodyPr>
          <a:lstStyle/>
          <a:p>
            <a:pPr algn="just"/>
            <a:r>
              <a:rPr lang="es-CO" sz="2000" dirty="0"/>
              <a:t>Teniendo en cuenta la información anterior, ¿Cuál de los siguientes es el tipo de sinergia que logrará HIJ mediante la adquisición por fusión de ABC en relación con las pérdidas acumuladas?</a:t>
            </a:r>
            <a:endParaRPr lang="es-CO" sz="2400" dirty="0"/>
          </a:p>
        </p:txBody>
      </p:sp>
      <p:sp>
        <p:nvSpPr>
          <p:cNvPr id="4" name="CuadroTexto 3"/>
          <p:cNvSpPr txBox="1"/>
          <p:nvPr/>
        </p:nvSpPr>
        <p:spPr>
          <a:xfrm>
            <a:off x="414832" y="223438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6697" y="2789166"/>
            <a:ext cx="7590988" cy="1200329"/>
          </a:xfrm>
          <a:prstGeom prst="rect">
            <a:avLst/>
          </a:prstGeom>
          <a:noFill/>
        </p:spPr>
        <p:txBody>
          <a:bodyPr wrap="square" rtlCol="0">
            <a:spAutoFit/>
          </a:bodyPr>
          <a:lstStyle/>
          <a:p>
            <a:r>
              <a:rPr lang="es-CO" dirty="0"/>
              <a:t>a. Sinergia de Ingresos.</a:t>
            </a:r>
          </a:p>
          <a:p>
            <a:r>
              <a:rPr lang="es-CO" dirty="0"/>
              <a:t>b. Sinergia de costos.</a:t>
            </a:r>
          </a:p>
          <a:p>
            <a:r>
              <a:rPr lang="es-CO" dirty="0"/>
              <a:t>c. Sinergia financiera.</a:t>
            </a:r>
          </a:p>
          <a:p>
            <a:r>
              <a:rPr lang="es-CO" dirty="0"/>
              <a:t>d. Otra fuente de sinergia.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4DDCE6C7-AF9D-434A-9501-8D087611012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43569-BE29-44D4-A237-A35011DF9B7B}"/>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2AF9DE0F-430B-4287-A214-AA0BD58D54D3}"/>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5AA9D474-E537-4670-B5CF-41D4BF8E826E}"/>
              </a:ext>
            </a:extLst>
          </p:cNvPr>
          <p:cNvPicPr>
            <a:picLocks noChangeAspect="1"/>
          </p:cNvPicPr>
          <p:nvPr/>
        </p:nvPicPr>
        <p:blipFill>
          <a:blip r:embed="rId2"/>
          <a:stretch>
            <a:fillRect/>
          </a:stretch>
        </p:blipFill>
        <p:spPr>
          <a:xfrm>
            <a:off x="0" y="0"/>
            <a:ext cx="9144000" cy="5129561"/>
          </a:xfrm>
          <a:prstGeom prst="rect">
            <a:avLst/>
          </a:prstGeom>
        </p:spPr>
      </p:pic>
    </p:spTree>
    <p:extLst>
      <p:ext uri="{BB962C8B-B14F-4D97-AF65-F5344CB8AC3E}">
        <p14:creationId xmlns:p14="http://schemas.microsoft.com/office/powerpoint/2010/main" val="30184534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222</Words>
  <Application>Microsoft Office PowerPoint</Application>
  <PresentationFormat>Presentación en pantalla (16:9)</PresentationFormat>
  <Paragraphs>22</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2022-01-11T20:39:26Z</dcterms:modified>
</cp:coreProperties>
</file>