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Entorno Económico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855" y="928690"/>
            <a:ext cx="77343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Usted es dueño de una empresa multinacional dedicada a la asesoría empresarial.    Su empresa cuenta con presencia en Estados Unidos, Latinoamérica y Europa.   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Como una de las estrategias de crecimiento, actualmente se está contemplando la posibilidad de incursionar en el mercado de Asia, más específicamente en Corea del Sur.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La experiencia anterior ha demostrado que el mejor momento de ingresar a un país es cuando la economía de este se encuentra en la fase expansiva del ciclo económico.     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Para determinar si lo está; usted contrata a una firma de economía que le indica que el </a:t>
            </a:r>
            <a:r>
              <a:rPr lang="es-ES" sz="1600" dirty="0" err="1"/>
              <a:t>el</a:t>
            </a:r>
            <a:r>
              <a:rPr lang="es-ES" sz="1600" dirty="0"/>
              <a:t> PIB real de Corea del Sur ha venido presentando la siguiente secuencia:   año: 2015: $ 1,485 billones; año 2016: $1,498 billones; año 2017: $1,515 billones; año 2018: $1,547 billones.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Crecimiento Porcentual del PIB real = [ (PIB final - PIB inicial) / PIB inicial)] * 100</a:t>
            </a:r>
          </a:p>
        </p:txBody>
      </p:sp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/>
              <a:t>¿Teniendo en cuenta la información presentada en la situación problémica, considera que actualmente es el momento adecuado para abrir la sucursal en Corea del Sur?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294570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a) Sí porque la economía se encuentra en la etapa del ciclo de expansión o también conocida por recuperación. </a:t>
            </a:r>
          </a:p>
          <a:p>
            <a:pPr algn="just"/>
            <a:r>
              <a:rPr lang="es-ES" sz="2000" dirty="0"/>
              <a:t>b) No porque la economía se encuentra en la etapa del ciclo de recesión sostenida a través de mucho tiempo.</a:t>
            </a:r>
          </a:p>
          <a:p>
            <a:pPr algn="just"/>
            <a:r>
              <a:rPr lang="es-ES" sz="2000" dirty="0"/>
              <a:t>c) Sí porque la economía se encuentra en una etapa de ciclo de recesión que se espere que dure mucho tiempo.</a:t>
            </a:r>
          </a:p>
          <a:p>
            <a:pPr algn="just"/>
            <a:r>
              <a:rPr lang="es-ES" sz="2000" dirty="0"/>
              <a:t>d) No porque la economía se encuentra en una etapa de desaceleración en la velocidad de crecimiento del PIB.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386</Words>
  <Application>Microsoft Office PowerPoint</Application>
  <PresentationFormat>Presentación en pantalla (16:9)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40</cp:revision>
  <dcterms:created xsi:type="dcterms:W3CDTF">2018-10-16T22:27:03Z</dcterms:created>
  <dcterms:modified xsi:type="dcterms:W3CDTF">2022-01-11T19:42:01Z</dcterms:modified>
</cp:coreProperties>
</file>