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12/01/2022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12/01/2022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Emprendimiento Energético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B08CF3-1335-499E-913E-C2CB8665D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49317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7FE445-6E13-48C7-895B-B44BB3CD2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1. En un sistema de una pequeña central hidráulica -PCH-, se quiere realizar el aprovechamiento de una porción del caudal del cuerpo de agua evaluado para tal fin. La mejor opción para llevar a cabo la implementación del sistema, consiste en desviar parte del caudal hasta una ubicación donde se presenta un diferencial de altura de 60 m desde el nivel de conducción del agua hasta la planta de generación.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E1044E-A790-4276-AC3F-6A4898F9F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7865" y="864296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De acuerdo al caso manifestado, ¿cuál es el tipo de energía a partir del cual la turbina realizará el aprovechamiento energético?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41026" y="222816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7865" y="2820497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lphaLcPeriod"/>
            </a:pPr>
            <a:r>
              <a:rPr lang="it-IT" dirty="0"/>
              <a:t>Mecánica.</a:t>
            </a:r>
          </a:p>
          <a:p>
            <a:pPr marL="342900" lvl="0" indent="-342900">
              <a:buAutoNum type="alphaLcPeriod"/>
            </a:pPr>
            <a:r>
              <a:rPr lang="it-IT" dirty="0"/>
              <a:t>Química.</a:t>
            </a:r>
          </a:p>
          <a:p>
            <a:pPr marL="342900" lvl="0" indent="-342900">
              <a:buAutoNum type="alphaLcPeriod"/>
            </a:pPr>
            <a:r>
              <a:rPr lang="it-IT" dirty="0"/>
              <a:t>Potencial.</a:t>
            </a:r>
          </a:p>
          <a:p>
            <a:pPr marL="342900" lvl="0" indent="-342900">
              <a:buAutoNum type="alphaLcPeriod"/>
            </a:pPr>
            <a:r>
              <a:rPr lang="it-IT" dirty="0"/>
              <a:t>Cinética.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5FA355-CAC9-469B-A95F-AF6F9F12F8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3A3EEC-F88D-437A-AD08-0572BA1A7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0E359B-F041-4A0C-A175-A4FDF45D3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E23EAC-4E12-4EFA-ADFA-F99559A4C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58"/>
            <a:ext cx="9144000" cy="514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41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219</Words>
  <Application>Microsoft Office PowerPoint</Application>
  <PresentationFormat>Presentación en pantalla (16:9)</PresentationFormat>
  <Paragraphs>22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25</cp:revision>
  <dcterms:created xsi:type="dcterms:W3CDTF">2018-10-16T22:27:03Z</dcterms:created>
  <dcterms:modified xsi:type="dcterms:W3CDTF">2022-01-12T19:37:37Z</dcterms:modified>
</cp:coreProperties>
</file>