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El Arte del Liderazgo y la Negociación en un Entorno Global</a:t>
            </a:r>
            <a:endParaRPr lang="es-ES" sz="2400" dirty="0">
              <a:solidFill>
                <a:schemeClr val="bg1"/>
              </a:solidFill>
            </a:endParaRPr>
          </a:p>
        </p:txBody>
      </p:sp>
      <p:pic>
        <p:nvPicPr>
          <p:cNvPr id="7" name="Imagen 6">
            <a:extLst>
              <a:ext uri="{FF2B5EF4-FFF2-40B4-BE49-F238E27FC236}">
                <a16:creationId xmlns:a16="http://schemas.microsoft.com/office/drawing/2014/main" id="{952E1AC3-8F93-4D51-9227-DD01D2234AC4}"/>
              </a:ext>
            </a:extLst>
          </p:cNvPr>
          <p:cNvPicPr>
            <a:picLocks noChangeAspect="1"/>
          </p:cNvPicPr>
          <p:nvPr/>
        </p:nvPicPr>
        <p:blipFill>
          <a:blip r:embed="rId3"/>
          <a:stretch>
            <a:fillRect/>
          </a:stretch>
        </p:blipFill>
        <p:spPr>
          <a:xfrm>
            <a:off x="5962310" y="4049316"/>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46B844CE-C98C-45A7-8359-B5C05514F7B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31308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140589"/>
            <a:ext cx="7590988" cy="2862322"/>
          </a:xfrm>
          <a:prstGeom prst="rect">
            <a:avLst/>
          </a:prstGeom>
          <a:noFill/>
        </p:spPr>
        <p:txBody>
          <a:bodyPr wrap="square" rtlCol="0">
            <a:spAutoFit/>
          </a:bodyPr>
          <a:lstStyle/>
          <a:p>
            <a:pPr algn="just"/>
            <a:r>
              <a:rPr lang="es-ES" sz="2000" dirty="0"/>
              <a:t>Un estudio orientado a la General Electric arrojó que los líderes prevén el futuro, inspiran a los miembros de las organizaciones y trazan el curso de las mismas. Además, los estudios también arrojaron que los líderes son capaces de inculcar valores, en cuanto a honradez, además de asumir riesgos calculados. Dentro de este enfoque, la empresa Somos Eficaces S.A.S. basa su gestión en desarrollar enfoques de liderazgo basados en la honradez, la capacidad cognoscitiva, el conocimiento del negocio, la creatividad, la motivación y el carisma, con el fin de lograr eficiencia y eficacia en los seguidores.</a:t>
            </a:r>
            <a:endParaRPr lang="es-CO" sz="2000" dirty="0"/>
          </a:p>
        </p:txBody>
      </p:sp>
      <p:pic>
        <p:nvPicPr>
          <p:cNvPr id="5" name="Imagen 4">
            <a:extLst>
              <a:ext uri="{FF2B5EF4-FFF2-40B4-BE49-F238E27FC236}">
                <a16:creationId xmlns:a16="http://schemas.microsoft.com/office/drawing/2014/main" id="{8A773436-E283-4EB3-90E9-2A2EBDF66A4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617383"/>
            <a:ext cx="7590988" cy="1015663"/>
          </a:xfrm>
          <a:prstGeom prst="rect">
            <a:avLst/>
          </a:prstGeom>
          <a:noFill/>
        </p:spPr>
        <p:txBody>
          <a:bodyPr wrap="square" rtlCol="0">
            <a:spAutoFit/>
          </a:bodyPr>
          <a:lstStyle/>
          <a:p>
            <a:pPr algn="just"/>
            <a:r>
              <a:rPr lang="es-ES" sz="2000" dirty="0"/>
              <a:t>De acuerdo con el caso presentado, se puede afirmar que la empresa Somos Eficaces S.A.S. utiliza en su gestión un enfoque de liderazgo basado en:</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323439"/>
          </a:xfrm>
          <a:prstGeom prst="rect">
            <a:avLst/>
          </a:prstGeom>
          <a:noFill/>
        </p:spPr>
        <p:txBody>
          <a:bodyPr wrap="square" rtlCol="0">
            <a:spAutoFit/>
          </a:bodyPr>
          <a:lstStyle/>
          <a:p>
            <a:r>
              <a:rPr lang="es-ES" sz="2000" dirty="0"/>
              <a:t>a. La contingencia.</a:t>
            </a:r>
          </a:p>
          <a:p>
            <a:r>
              <a:rPr lang="es-ES" sz="2000" dirty="0"/>
              <a:t>b. Los rasgos.</a:t>
            </a:r>
          </a:p>
          <a:p>
            <a:r>
              <a:rPr lang="es-ES" sz="2000" dirty="0"/>
              <a:t>c.  En el uso de autoridad.</a:t>
            </a:r>
          </a:p>
          <a:p>
            <a:r>
              <a:rPr lang="es-ES" sz="2000" dirty="0"/>
              <a:t>d. La situación.</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46F4477B-EF61-4BEA-B33C-0FFE3E2AEE69}"/>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FC4AF-CD1E-412D-A50A-0DDE67CE558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2CB04FD5-EEB1-48EE-BA6E-9D7B9B3740FC}"/>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3E37426E-87D3-419A-AA99-2F3881314DE1}"/>
              </a:ext>
            </a:extLst>
          </p:cNvPr>
          <p:cNvPicPr>
            <a:picLocks noChangeAspect="1"/>
          </p:cNvPicPr>
          <p:nvPr/>
        </p:nvPicPr>
        <p:blipFill>
          <a:blip r:embed="rId2"/>
          <a:stretch>
            <a:fillRect/>
          </a:stretch>
        </p:blipFill>
        <p:spPr>
          <a:xfrm>
            <a:off x="1" y="13939"/>
            <a:ext cx="9144000" cy="5129561"/>
          </a:xfrm>
          <a:prstGeom prst="rect">
            <a:avLst/>
          </a:prstGeom>
        </p:spPr>
      </p:pic>
    </p:spTree>
    <p:extLst>
      <p:ext uri="{BB962C8B-B14F-4D97-AF65-F5344CB8AC3E}">
        <p14:creationId xmlns:p14="http://schemas.microsoft.com/office/powerpoint/2010/main" val="6619218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284</Words>
  <Application>Microsoft Office PowerPoint</Application>
  <PresentationFormat>Presentación en pantalla (16:9)</PresentationFormat>
  <Paragraphs>20</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2022-01-11T20:19:36Z</dcterms:modified>
</cp:coreProperties>
</file>