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Ecuaciones Diferenciales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2750CB4-9604-4ABA-A61B-FF5AC57A6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Si se supone que la velocidad de aumento de población de un país es proporcional al número de habitantes, es decir </a:t>
            </a:r>
            <a:r>
              <a:rPr lang="es-CO" sz="2000" dirty="0" err="1"/>
              <a:t>dy</a:t>
            </a:r>
            <a:r>
              <a:rPr lang="es-CO" sz="2000" dirty="0"/>
              <a:t>/</a:t>
            </a:r>
            <a:r>
              <a:rPr lang="es-CO" sz="2000" dirty="0" err="1"/>
              <a:t>dt</a:t>
            </a:r>
            <a:r>
              <a:rPr lang="es-CO" sz="2000" dirty="0"/>
              <a:t>=</a:t>
            </a:r>
            <a:r>
              <a:rPr lang="es-CO" sz="2000" dirty="0" err="1"/>
              <a:t>ky</a:t>
            </a:r>
            <a:r>
              <a:rPr lang="es-CO" sz="2000" dirty="0"/>
              <a:t> donde y es la población en t años.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E0AE2A-D92D-47C8-B51D-265FF8C5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¿En cuántos años se  triplicara su población, si esta se duplica en 50 años?</a:t>
            </a:r>
          </a:p>
          <a:p>
            <a:pPr algn="just"/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a. 79.</a:t>
            </a:r>
          </a:p>
          <a:p>
            <a:pPr lvl="0"/>
            <a:r>
              <a:rPr lang="pt-BR" sz="2000" dirty="0"/>
              <a:t>b. 73.</a:t>
            </a:r>
          </a:p>
          <a:p>
            <a:pPr lvl="0"/>
            <a:r>
              <a:rPr lang="pt-BR" sz="2000" dirty="0"/>
              <a:t>c. 68.</a:t>
            </a:r>
          </a:p>
          <a:p>
            <a:pPr lvl="0"/>
            <a:r>
              <a:rPr lang="pt-BR" sz="2000" dirty="0"/>
              <a:t>d. 65</a:t>
            </a:r>
            <a:r>
              <a:rPr lang="fr-FR" sz="2000" dirty="0"/>
              <a:t>.</a:t>
            </a:r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5317F4-5496-46E0-A9DD-846850475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Según la ley de Newton de enfriamiento, la velocidad a que se enfría una sustancia al aire libre es proporcional a la diferencia entre la temperatura de la sustancia y la del aire, es decir </a:t>
            </a:r>
            <a:r>
              <a:rPr lang="es-CO" sz="2000" dirty="0" err="1"/>
              <a:t>dT</a:t>
            </a:r>
            <a:r>
              <a:rPr lang="es-CO" sz="2000" dirty="0"/>
              <a:t>/</a:t>
            </a:r>
            <a:r>
              <a:rPr lang="es-CO" sz="2000" dirty="0" err="1"/>
              <a:t>dt</a:t>
            </a:r>
            <a:r>
              <a:rPr lang="es-CO" sz="2000" dirty="0"/>
              <a:t>=-k(T-T0 ), donde T es la temperatura del cuerpo, T0 la temperatura del aire y t el tiempo en minutos.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CF1ED6-5AC4-46FA-BC0E-B4FD0149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Si la temperatura del aire es 30° y la sustancia se enfría de 100° a 70° en 15 minutos. ¿Cuánto tiempo deberá transcurrir para que la temperatura del cuerpo sea 40°?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48290" y="2331426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8290" y="2963785"/>
            <a:ext cx="7590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1600" dirty="0"/>
              <a:t>a.  52 min.</a:t>
            </a:r>
          </a:p>
          <a:p>
            <a:pPr lvl="0"/>
            <a:r>
              <a:rPr lang="sv-SE" sz="1600" dirty="0"/>
              <a:t>b.  70 min.</a:t>
            </a:r>
          </a:p>
          <a:p>
            <a:pPr lvl="0"/>
            <a:r>
              <a:rPr lang="sv-SE" sz="1600" dirty="0"/>
              <a:t>c.  49 mi.n</a:t>
            </a:r>
          </a:p>
          <a:p>
            <a:pPr lvl="0"/>
            <a:r>
              <a:rPr lang="sv-SE" sz="1600" dirty="0"/>
              <a:t>d.  65 min.</a:t>
            </a:r>
            <a:endParaRPr lang="es-CO" sz="16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2D9998-2F38-4531-B015-CB87B7C1E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FDF95-D97B-46CD-90E5-D48A6EC8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5C783B-7630-43E9-B8C4-0A870E595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94781D-CF85-4826-BAB1-28B2DCB18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3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47E7C7-37BB-4D35-8DF8-B1D43B1F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un circuito </a:t>
            </a:r>
            <a:r>
              <a:rPr lang="es-CO" sz="2000" dirty="0" err="1"/>
              <a:t>electrico</a:t>
            </a:r>
            <a:r>
              <a:rPr lang="es-CO" sz="2000" dirty="0"/>
              <a:t>, la diferencia de potencial E a través de un elemento de Inductancia L es igual al producto de L por la velocidad de cambio de la corriente i en la inductancia.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6CCFFA-1828-48A4-B9F3-CA01ADA72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Tómese k como una constante cualesquiera. La ecuación diferencial que expresa este fenómeno físico es: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/>
              <a:t>a. E =di/dt+kL</a:t>
            </a:r>
          </a:p>
          <a:p>
            <a:pPr lvl="0"/>
            <a:r>
              <a:rPr lang="it-IT" dirty="0"/>
              <a:t>b. E= k(di/dt+L)</a:t>
            </a:r>
          </a:p>
          <a:p>
            <a:pPr lvl="0"/>
            <a:r>
              <a:rPr lang="it-IT" dirty="0"/>
              <a:t>c. E=k(L-di/dt)</a:t>
            </a:r>
          </a:p>
          <a:p>
            <a:pPr lvl="0"/>
            <a:r>
              <a:rPr lang="it-IT" dirty="0"/>
              <a:t>d. E=L(di/dt)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5A0C19B-03B8-4D13-8940-5498792E2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 modelo elemental del crecimiento de una población se basa en la hipótesis de que: El crecimiento de la población P de una ciudad aumenta a una velocidad proporcional a la población y a la diferencia entre 1’000.000 y la población.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FE2EDD-D954-4340-95A0-056525068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80992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Tómese k como una constante cualesquiera. La ecuación diferencial que expresa este fenómeno físico es: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21423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769009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/>
              <a:t> a.  dP/dt=kP/(1'000.000-P)</a:t>
            </a:r>
          </a:p>
          <a:p>
            <a:pPr lvl="0"/>
            <a:r>
              <a:rPr lang="it-IT" dirty="0"/>
              <a:t> b.  dP/dt=kP(1'000.000-P)</a:t>
            </a:r>
          </a:p>
          <a:p>
            <a:pPr lvl="0"/>
            <a:r>
              <a:rPr lang="it-IT" dirty="0"/>
              <a:t> c.  dP/dt=k[P+(1'000.000-P)]</a:t>
            </a:r>
          </a:p>
          <a:p>
            <a:pPr lvl="0"/>
            <a:r>
              <a:rPr lang="it-IT" dirty="0"/>
              <a:t> d.  P=(1'000.000-P)dP/dt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C70EE4-9208-4315-851F-B088BC7B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 los estudiantes de Ingeniería; a) Pedro, b) Juan, c) María y d) Rodrigo, se les pide que encuentren una solución para la siguiente ecuación diferencial:   </a:t>
            </a:r>
            <a:r>
              <a:rPr lang="es-CO" sz="2000" dirty="0" err="1"/>
              <a:t>dy</a:t>
            </a:r>
            <a:r>
              <a:rPr lang="es-CO" sz="2000" dirty="0"/>
              <a:t>/</a:t>
            </a:r>
            <a:r>
              <a:rPr lang="es-CO" sz="2000" dirty="0" err="1"/>
              <a:t>dt</a:t>
            </a:r>
            <a:r>
              <a:rPr lang="es-CO" sz="2000" dirty="0"/>
              <a:t>=(y^2-1)/(t^2+2t).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912DF3-3A93-45CA-8591-1EDFF06D1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Los estudiantes  proponen, en su orden, las siguientes soluciones, indique, con la letra de identificación, quien tiene la razón: </a:t>
            </a:r>
          </a:p>
          <a:p>
            <a:pPr algn="just"/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dirty="0"/>
              <a:t> a.  y(t)=1/t+1.</a:t>
            </a:r>
          </a:p>
          <a:p>
            <a:pPr lvl="0"/>
            <a:r>
              <a:rPr lang="fr-FR" sz="2000" dirty="0"/>
              <a:t> b.  y(t)=t+1.</a:t>
            </a:r>
          </a:p>
          <a:p>
            <a:pPr lvl="0"/>
            <a:r>
              <a:rPr lang="fr-FR" sz="2000" dirty="0"/>
              <a:t> c.  y(t)=1+3t.</a:t>
            </a:r>
          </a:p>
          <a:p>
            <a:pPr lvl="0"/>
            <a:r>
              <a:rPr lang="fr-FR" sz="2000" dirty="0"/>
              <a:t> d.  y(t)=2t+10.</a:t>
            </a:r>
            <a:endParaRPr lang="es-CO" sz="2000" dirty="0"/>
          </a:p>
          <a:p>
            <a:pPr algn="just"/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8683F74-9E42-4BA7-9098-59E1ADB5B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664</Words>
  <Application>Microsoft Office PowerPoint</Application>
  <PresentationFormat>Presentación en pantalla (16:9)</PresentationFormat>
  <Paragraphs>63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25</cp:revision>
  <dcterms:created xsi:type="dcterms:W3CDTF">2018-10-16T22:27:03Z</dcterms:created>
  <dcterms:modified xsi:type="dcterms:W3CDTF">2022-01-13T05:00:12Z</dcterms:modified>
</cp:coreProperties>
</file>