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Economía y Cultura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61C9C1-698D-4184-AF5F-D1557473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14C4B0-B2D1-44D4-B166-2990F8EF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 continuación, se muestra un ejemplo de cómo, en el caso de los festivales, un aumento salarial no corresponde a un aumento de la productividad, en contraste a lo que sucede con otros bienes y servicios.</a:t>
            </a:r>
          </a:p>
          <a:p>
            <a:pPr algn="just"/>
            <a:r>
              <a:rPr lang="es-ES" sz="2000" dirty="0"/>
              <a:t>Hoy se necesita el mismo número de músicos para tocar un cuarteto de Beethoven que el que se necesitaba en el siglo XIX; la productividad de las presentaciones de música clásica no ha aumentado, pero los salarios reales sí.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BB2150-961C-4FF2-9F90-65B4C36D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0971" y="62789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0971" y="1182673"/>
            <a:ext cx="759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 situación descrita (y ejemplificada) anteriormente corresponde a: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0971" y="198367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0971" y="2607578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a. Efecto multiplicador del dinero.</a:t>
            </a:r>
          </a:p>
          <a:p>
            <a:r>
              <a:rPr lang="es-CO" dirty="0"/>
              <a:t>b. La Ley de </a:t>
            </a:r>
            <a:r>
              <a:rPr lang="es-CO" dirty="0" err="1"/>
              <a:t>Say</a:t>
            </a:r>
            <a:r>
              <a:rPr lang="es-CO" dirty="0"/>
              <a:t>.</a:t>
            </a:r>
          </a:p>
          <a:p>
            <a:r>
              <a:rPr lang="es-CO" dirty="0"/>
              <a:t>c. La enfermedad de costes.</a:t>
            </a:r>
          </a:p>
          <a:p>
            <a:r>
              <a:rPr lang="es-CO" dirty="0"/>
              <a:t>d. Efecto sustitución.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383C44-E808-4F6B-A70E-4E7697E80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0774A-9A2A-430F-92FC-A6540B03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D7A30A-F68B-435C-95DC-C8BF2B473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1CECA0-B400-4CB9-9437-925F8D6C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6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227</Words>
  <Application>Microsoft Office PowerPoint</Application>
  <PresentationFormat>Presentación en pantalla (16:9)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30</cp:revision>
  <dcterms:created xsi:type="dcterms:W3CDTF">2018-10-16T22:27:03Z</dcterms:created>
  <dcterms:modified xsi:type="dcterms:W3CDTF">2022-01-11T21:12:47Z</dcterms:modified>
</cp:coreProperties>
</file>