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Econometría II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5521" y="1048256"/>
            <a:ext cx="74957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Una vez se tiene la información de utilidades de una empresa importante se aprecia que, en unos periodos del año, estas suelen ser mayores a los demás, lo cual es plausible, dado que se pueden presentar estacionalidades en sus ventas. Sin embargo, algo llama la atención en la forma de las utilidades, y es que precisamente en un mes determinado las utilidades aumentan un135%, ante la duda Ud. decide observar la distribución de los datos:</a:t>
            </a:r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Una prueba para detectar la presencia de estacionariedad en la serie es: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537790"/>
            <a:ext cx="4418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a. </a:t>
            </a:r>
            <a:r>
              <a:rPr lang="es-ES" sz="2400" dirty="0" err="1"/>
              <a:t>Dickey</a:t>
            </a:r>
            <a:r>
              <a:rPr lang="es-ES" sz="2400" dirty="0"/>
              <a:t>-Fuller.</a:t>
            </a:r>
          </a:p>
          <a:p>
            <a:pPr algn="just"/>
            <a:r>
              <a:rPr lang="es-ES" sz="2400" dirty="0"/>
              <a:t>b. Estadístico Q (Box-Pierce).</a:t>
            </a:r>
          </a:p>
          <a:p>
            <a:pPr algn="just"/>
            <a:r>
              <a:rPr lang="es-ES" sz="2400" dirty="0"/>
              <a:t>c. Ruido blanco.</a:t>
            </a:r>
          </a:p>
          <a:p>
            <a:pPr algn="just"/>
            <a:r>
              <a:rPr lang="es-ES" sz="2400" dirty="0"/>
              <a:t>d. Error cuadrático medio (ECM).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227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38</cp:revision>
  <dcterms:created xsi:type="dcterms:W3CDTF">2018-10-16T22:27:03Z</dcterms:created>
  <dcterms:modified xsi:type="dcterms:W3CDTF">2022-01-11T17:18:47Z</dcterms:modified>
</cp:coreProperties>
</file>