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25/01/2022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25/01/2022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Diseño de Sistemas de Producción y Calidad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214C7C-1FBC-43C9-B067-901BAA079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843976-AB73-4B1B-8C79-3AB0AB4D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2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empresa Pasteles y Pasteles Cúcuta necesita ubicar un punto de venta intermedio entre la sede principal y sus otros puntos de venta, teniendo en cuenta los siguientes datos:</a:t>
            </a:r>
            <a:endParaRPr lang="es-CO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71745" y="1741929"/>
            <a:ext cx="4363167" cy="32912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64493A-024B-45A2-8F85-FD5E5B9D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7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acuerdo con su conocimiento en Gestión de Operaciones, ¿cuáles son las coordenadas del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centroide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98167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474153"/>
            <a:ext cx="7590988" cy="133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352 Cy= 180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=172 Cy= 263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217 Cy= 308</a:t>
            </a:r>
          </a:p>
          <a:p>
            <a:pPr lvl="0" defTabSz="914400">
              <a:lnSpc>
                <a:spcPct val="115000"/>
              </a:lnSpc>
              <a:defRPr/>
            </a:pPr>
            <a:r>
              <a:rPr lang="en-US" alt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altLang="es-CO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Cx</a:t>
            </a:r>
            <a:r>
              <a:rPr lang="en-US" alt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263 Cy= 172</a:t>
            </a: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DF0D9C-AD47-4947-89DE-4F8BAC17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FE128D-4039-4856-92C7-429395369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197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2022-01-25T15:27:45Z</dcterms:modified>
</cp:coreProperties>
</file>