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657600" y="2352682"/>
            <a:ext cx="5209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>
                <a:solidFill>
                  <a:schemeClr val="bg1"/>
                </a:solidFill>
              </a:rPr>
              <a:t>Desarrollo de Competencias Directivas y Modelos de Alta Gerencia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2C148C-BAF3-4E27-8940-C4B2C93EF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49316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97E02A-D2C3-4D60-838F-7AB192B2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1232922"/>
            <a:ext cx="75909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La sistematización de puestos de trabajo en el área de servicio al cliente, en la empresa </a:t>
            </a:r>
            <a:r>
              <a:rPr lang="es-ES" sz="2400" dirty="0" err="1"/>
              <a:t>Southern</a:t>
            </a:r>
            <a:r>
              <a:rPr lang="es-ES" sz="2400" dirty="0"/>
              <a:t> Bell (ahora parte de SBC </a:t>
            </a:r>
            <a:r>
              <a:rPr lang="es-ES" sz="2400" dirty="0" err="1"/>
              <a:t>Communications</a:t>
            </a:r>
            <a:r>
              <a:rPr lang="es-ES" sz="2400" dirty="0"/>
              <a:t>), amenazó la autonomía que antes tenían los representantes de esta área. Lo anterior, debido a que creían que su pericia sería menos apreciada, al momento de usar los sistemas en red mucho más sencillos de manipular.</a:t>
            </a:r>
            <a:endParaRPr lang="es-CO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98CB01-1BC4-44F9-8C23-C8C318584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81174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7865" y="1280880"/>
            <a:ext cx="759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¿A cuál de las siguientes razones de resistencia al cambio corresponde la anterior percepción?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58817" y="2296543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1" y="2758208"/>
            <a:ext cx="44572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/>
            </a:lvl1pPr>
          </a:lstStyle>
          <a:p>
            <a:r>
              <a:rPr lang="es-ES" altLang="es-CO" sz="2400" dirty="0"/>
              <a:t>a. Temor a las pérdidas.</a:t>
            </a:r>
          </a:p>
          <a:p>
            <a:r>
              <a:rPr lang="es-ES" altLang="es-CO" sz="2400" dirty="0"/>
              <a:t>b. Miedo al fracaso.</a:t>
            </a:r>
          </a:p>
          <a:p>
            <a:r>
              <a:rPr lang="es-ES" altLang="es-CO" sz="2400" dirty="0"/>
              <a:t>c. Personalidad.</a:t>
            </a:r>
          </a:p>
          <a:p>
            <a:r>
              <a:rPr lang="es-ES" altLang="es-CO" sz="2400" dirty="0"/>
              <a:t>d. Supuestos y valores culturales.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1B75887-4547-450B-958B-452715E0B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160DC-6D7B-4E63-A917-80485BA4E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649E0C-37B1-4FA9-B71F-DAC306208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F29EEF-E5CE-4F55-A190-EE56C3DB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939"/>
            <a:ext cx="9144000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76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219</Words>
  <Application>Microsoft Office PowerPoint</Application>
  <PresentationFormat>Presentación en pantalla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27</cp:revision>
  <dcterms:created xsi:type="dcterms:W3CDTF">2018-10-16T22:27:03Z</dcterms:created>
  <dcterms:modified xsi:type="dcterms:W3CDTF">2022-01-11T20:12:24Z</dcterms:modified>
</cp:coreProperties>
</file>