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Desarrollo Sostenible y Política Económica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602254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Mucho ha evolucionado el concepto de desarrollo económico. Así, se pasó de asimilarlo o subordinarlo al crecimiento económico y, desde la segunda mitad del siglo XX, se admite que, si bien el crecimiento es importante, no lo es todo.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3076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393627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En la perspectiva contemporánea del desarrollo, ¿cuál debería ser el rol de las políticas públicas en los países subdesarrollados?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04267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473274"/>
            <a:ext cx="75909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a. Las políticas públicas, en especial aquellas orientadas hacia la eficiencia económica, tienen un rol central en las políticas de desarrollo.</a:t>
            </a:r>
          </a:p>
          <a:p>
            <a:pPr algn="just"/>
            <a:r>
              <a:rPr lang="es-ES" sz="2000" dirty="0"/>
              <a:t>b. Las políticas públicas, en especial aquellas orientadas hacia el control de la inflación, tienen un rol central en las políticas de desarrollo. </a:t>
            </a:r>
          </a:p>
          <a:p>
            <a:pPr algn="just"/>
            <a:r>
              <a:rPr lang="es-ES" sz="2000" dirty="0"/>
              <a:t>c. Las políticas públicas, en especial aquellas orientadas hacia la liberalización del comercio, tienen un rol central en las políticas de desarrollo. </a:t>
            </a:r>
          </a:p>
          <a:p>
            <a:pPr algn="just"/>
            <a:r>
              <a:rPr lang="es-ES" sz="2000" dirty="0"/>
              <a:t>d. </a:t>
            </a:r>
            <a:r>
              <a:rPr lang="es-ES" sz="2000"/>
              <a:t>Las políticas públicas, en especial aquellas orientadas hacia la superación de fallas de mercado, tienen un rol central en las políticas de desarrollo.</a:t>
            </a:r>
            <a:endParaRPr lang="es-ES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3DC81-B646-4736-B6BB-0436B2FD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28FA2B-59AA-4602-BE17-157F5740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9E14CE-40FA-4CEB-A8A3-2D2E5A9FF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9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45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282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2022-01-11T20:13:19Z</dcterms:modified>
</cp:coreProperties>
</file>