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419" sz="2400" b="1" dirty="0">
                <a:solidFill>
                  <a:schemeClr val="bg1"/>
                </a:solidFill>
              </a:rPr>
              <a:t>Desarrollo Económico, Mundial, Regional y Local.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006241-10FC-40F2-9617-32C734209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F19C8B-8BBE-440E-9E6F-ED6A66CAA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</a:t>
            </a:r>
            <a:r>
              <a:rPr lang="es-ES" sz="2400" b="1" dirty="0" err="1"/>
              <a:t>problémica</a:t>
            </a:r>
            <a:endParaRPr lang="es-ES" sz="24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48F42F-9047-4859-8F30-56260396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38562" y="1602949"/>
            <a:ext cx="74957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Mucho ha evolucionado el concepto de desarrollo económico. Así, se pasó de asimilarlo o subordinarlo al crecimiento económico y, desde la segunda mitad del siglo XX, se admite que, si bien el crecimiento es importante, no lo es todo.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En la perspectiva contemporánea del desarrollo, ¿Cuál debería ser el rol de las políticas públicas en los países subdesarrollados?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315219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1776884"/>
            <a:ext cx="76826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a. Las políticas públicas, en especial aquellas orientadas hacia la eficiencia económica, tienen un rol central en las políticas de desarrollo.</a:t>
            </a:r>
          </a:p>
          <a:p>
            <a:pPr algn="just"/>
            <a:r>
              <a:rPr lang="es-ES" sz="2000" dirty="0"/>
              <a:t>b. Las políticas públicas, en especial aquellas orientadas hacia el control de la inflación, tienen un rol central en las políticas de desarrollo. </a:t>
            </a:r>
          </a:p>
          <a:p>
            <a:pPr algn="just"/>
            <a:r>
              <a:rPr lang="es-ES" sz="2000" dirty="0"/>
              <a:t>c. Las políticas públicas, en especial aquellas orientadas hacia la liberalización del comercio, tienen un rol central en las políticas de desarrollo. </a:t>
            </a:r>
          </a:p>
          <a:p>
            <a:pPr algn="just"/>
            <a:r>
              <a:rPr lang="es-ES" sz="2000" dirty="0"/>
              <a:t>d. Las políticas públicas, en especial aquellas orientadas hacia la superación de fallas de mercado, tienen un rol central en las políticas de desarrollo.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d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425294-5CB0-4459-9143-6E43ECC9F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0291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286</Words>
  <Application>Microsoft Office PowerPoint</Application>
  <PresentationFormat>Presentación en pantalla (16:9)</PresentationFormat>
  <Paragraphs>19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36</cp:revision>
  <dcterms:created xsi:type="dcterms:W3CDTF">2018-10-16T22:27:03Z</dcterms:created>
  <dcterms:modified xsi:type="dcterms:W3CDTF">2022-01-11T17:18:27Z</dcterms:modified>
</cp:coreProperties>
</file>