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419" sz="2400" b="1" dirty="0">
                <a:solidFill>
                  <a:schemeClr val="bg1"/>
                </a:solidFill>
              </a:rPr>
              <a:t>Derecho para las Ciencias Económicas y Contables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006241-10FC-40F2-9617-32C734209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F19C8B-8BBE-440E-9E6F-ED6A66CAA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</a:t>
            </a:r>
            <a:r>
              <a:rPr lang="es-ES" sz="2400" b="1" dirty="0" err="1"/>
              <a:t>problémica</a:t>
            </a:r>
            <a:endParaRPr lang="es-ES" sz="24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048F42F-9047-4859-8F30-56260396C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93405" y="1668939"/>
            <a:ext cx="73089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/>
              <a:t>El mes pasado el Congreso de la República expido una ley en la que prohibió que las transmisiones de noticias realizadas por televisión se retransmitieran por sitios web y redes sociales.</a:t>
            </a:r>
          </a:p>
        </p:txBody>
      </p:sp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99903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De acuerdo a la situación planteada ¿Considera que la ley se ajusta a los principios y derechos constitucionales, y a la pirámide se Kelsen?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832905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387683"/>
            <a:ext cx="7590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s-ES" sz="2000" dirty="0"/>
              <a:t>Sí, porque se deben respetar las decisiones ya publicadas de la Rama Legislativa.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s-ES" sz="2000" dirty="0"/>
              <a:t>No, porque se están vulnerando derechos y principios constitucionales. 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s-ES" sz="2000" dirty="0"/>
              <a:t>Sí, porque se debe respetar el derecho de libertad de empresa.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s-ES" sz="2000" dirty="0"/>
              <a:t>No, porque esta ley debe juzgarse por la Rama Judicial antes de su promulgación.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3385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/>
              <a:t>b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425294-5CB0-4459-9143-6E43ECC9F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0291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224</Words>
  <Application>Microsoft Office PowerPoint</Application>
  <PresentationFormat>Presentación en pantalla (16:9)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37</cp:revision>
  <dcterms:created xsi:type="dcterms:W3CDTF">2018-10-16T22:27:03Z</dcterms:created>
  <dcterms:modified xsi:type="dcterms:W3CDTF">2022-01-11T17:17:42Z</dcterms:modified>
</cp:coreProperties>
</file>