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Derecho Integral de Organizaciones Culturales 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2DD342-B4BB-4F6D-892B-499492EC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74403E-F86D-48D7-A31A-B48041C74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2634" y="1062384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Juan Díaz pagó la adquisición de unos bienes a la empresa EK muebles, entregando un cheque de una cuenta corriente del banco Pichincha. El director de ventas recibe el cheque y exige a Juan que el cheque esté garantizado por otra persona, cosa que hizo Daniel Paredes. Al otro día el director de ventas entrega el cheque a Maderas Pizano S.A. para terminar de pagar una deuda que se tenía con ellos.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793E91-724B-4D5F-A4D2-5AE43E5E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En el caso anterior, ¿Quién es el sujeto que se comporta como endosante del Título Valor de contenido crediticio?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a. Juan Díaz.</a:t>
            </a:r>
          </a:p>
          <a:p>
            <a:pPr algn="just"/>
            <a:r>
              <a:rPr lang="es-ES" dirty="0"/>
              <a:t>b. Banco Pichincha.</a:t>
            </a:r>
          </a:p>
          <a:p>
            <a:pPr algn="just"/>
            <a:r>
              <a:rPr lang="es-ES" dirty="0"/>
              <a:t>c. Director de Ventas.</a:t>
            </a:r>
          </a:p>
          <a:p>
            <a:pPr algn="just"/>
            <a:r>
              <a:rPr lang="es-ES" dirty="0"/>
              <a:t>d. EK Muebles.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69BCEE-480E-40DD-BACD-26FD47C19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CA42A-92BA-406B-BCC7-678C759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10099-BA58-42E5-AC3C-4789E24A9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C68FB-FA5A-40E4-BC85-267AB691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86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232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29</cp:revision>
  <dcterms:created xsi:type="dcterms:W3CDTF">2018-10-16T22:27:03Z</dcterms:created>
  <dcterms:modified xsi:type="dcterms:W3CDTF">2022-01-11T21:11:58Z</dcterms:modified>
</cp:coreProperties>
</file>