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6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24/01/2022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Derecho Integral de Empresa Cultural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682525" y="334967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FADCF3-C664-4E8C-B00F-A8C991FFF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C2CA25-5076-43C3-9B4C-A1C694DBC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El Ministerio de Cultura impulsa políticas para emprender organizaciones y empresas culturales productivas y competitivas, preparadas profesionalmente, capaces de liderar el fortalecimiento de la cultura en nuestro país y de representarlo a través de gestiones empresariales, promoción de cultura, asesorías, dirección de proyectos, consultorías, interventorías.  Entendemos por empresas culturales todas aquellas que se dedican a la producción y comercialización de contenidos que son intangibles y de naturaleza cultural. 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Juan López es un empresario y creador de su obra musical, quien con miras a fortalecer los aspectos administrativos y derechos de las personas sobre sus creaciones, investiga si se ha emprendido por el Estado la gestión normativa en aras a proteger los derechos de autor. Usted, como asesor de empresas culturales, le aconsejaría a Juan para que sus obras no fueran copiadas, distribuidas y puestas en circulación proteger el derecho de autor.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BDF500-E934-4220-BE72-6B50B46B7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70070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225572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De acuerdo a lo anterior</a:t>
            </a:r>
            <a:r>
              <a:rPr lang="es-CO" sz="2000"/>
              <a:t>, ¿Bajo </a:t>
            </a:r>
            <a:r>
              <a:rPr lang="es-CO" sz="2000" dirty="0"/>
              <a:t>qué norma solicitaría su derecho?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98367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04030" y="2571750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a. Ley 1450 de 2011.</a:t>
            </a:r>
          </a:p>
          <a:p>
            <a:r>
              <a:rPr lang="es-CO" sz="2000" dirty="0"/>
              <a:t>b. Ley 50  de 1990.</a:t>
            </a:r>
          </a:p>
          <a:p>
            <a:r>
              <a:rPr lang="es-CO" sz="2000" dirty="0"/>
              <a:t>c. Ley 99 de 1993.</a:t>
            </a:r>
          </a:p>
          <a:p>
            <a:r>
              <a:rPr lang="es-CO" sz="2000" dirty="0"/>
              <a:t>d. La ley 23 de 1982.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FF6511-7848-4DCC-AA50-ED5A4F29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DBA65-B4C3-437D-BC79-BDC51486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0E5F0F-ADA5-4FBB-A5CB-14535A730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8FA11A-0E98-4016-94DF-0163DB4D4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6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309</Words>
  <Application>Microsoft Office PowerPoint</Application>
  <PresentationFormat>Presentación en pantalla (16:9)</PresentationFormat>
  <Paragraphs>22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30</cp:revision>
  <dcterms:created xsi:type="dcterms:W3CDTF">2018-10-16T22:27:03Z</dcterms:created>
  <dcterms:modified xsi:type="dcterms:W3CDTF">2022-01-24T23:53:16Z</dcterms:modified>
</cp:coreProperties>
</file>