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Decisiones Financieras y Administrativas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B85882-CC6B-404B-8556-788B72B0C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0B641A-FC4E-463C-867D-9BB7B0F50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55129"/>
              </p:ext>
            </p:extLst>
          </p:nvPr>
        </p:nvGraphicFramePr>
        <p:xfrm>
          <a:off x="238562" y="804672"/>
          <a:ext cx="7370064" cy="1030986"/>
        </p:xfrm>
        <a:graphic>
          <a:graphicData uri="http://schemas.openxmlformats.org/drawingml/2006/table">
            <a:tbl>
              <a:tblPr/>
              <a:tblGrid>
                <a:gridCol w="7370064">
                  <a:extLst>
                    <a:ext uri="{9D8B030D-6E8A-4147-A177-3AD203B41FA5}">
                      <a16:colId xmlns:a16="http://schemas.microsoft.com/office/drawing/2014/main" val="3322735409"/>
                    </a:ext>
                  </a:extLst>
                </a:gridCol>
              </a:tblGrid>
              <a:tr h="10134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siguiente tabla muestra el número de clientes que fueron atendidos por una firma de abogados durante los últimos cuatro meses y los costos totales incurridos durante dichos meses: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636995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34C64E6-BB98-4779-952E-BBFB4D80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826"/>
              </p:ext>
            </p:extLst>
          </p:nvPr>
        </p:nvGraphicFramePr>
        <p:xfrm>
          <a:off x="1057403" y="2363846"/>
          <a:ext cx="5732382" cy="216626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910354">
                  <a:extLst>
                    <a:ext uri="{9D8B030D-6E8A-4147-A177-3AD203B41FA5}">
                      <a16:colId xmlns:a16="http://schemas.microsoft.com/office/drawing/2014/main" val="819371951"/>
                    </a:ext>
                  </a:extLst>
                </a:gridCol>
                <a:gridCol w="1911014">
                  <a:extLst>
                    <a:ext uri="{9D8B030D-6E8A-4147-A177-3AD203B41FA5}">
                      <a16:colId xmlns:a16="http://schemas.microsoft.com/office/drawing/2014/main" val="4206559404"/>
                    </a:ext>
                  </a:extLst>
                </a:gridCol>
                <a:gridCol w="1911014">
                  <a:extLst>
                    <a:ext uri="{9D8B030D-6E8A-4147-A177-3AD203B41FA5}">
                      <a16:colId xmlns:a16="http://schemas.microsoft.com/office/drawing/2014/main" val="4099809824"/>
                    </a:ext>
                  </a:extLst>
                </a:gridCol>
              </a:tblGrid>
              <a:tr h="388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Mes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Número de clientes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Costos totales ($)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920997"/>
                  </a:ext>
                </a:extLst>
              </a:tr>
              <a:tr h="388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1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400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36.880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486030"/>
                  </a:ext>
                </a:extLst>
              </a:tr>
              <a:tr h="388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2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440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39.840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403395"/>
                  </a:ext>
                </a:extLst>
              </a:tr>
              <a:tr h="388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3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420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36.800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636769"/>
                  </a:ext>
                </a:extLst>
              </a:tr>
              <a:tr h="388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4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460</a:t>
                      </a:r>
                      <a:endParaRPr lang="es-CO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40.000</a:t>
                      </a:r>
                      <a:endParaRPr lang="es-CO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227444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5D53FBE-6106-4E2A-9276-0ECAEB35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27895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Aplicando el método de los altos y bajos a la información suministrada, ¿Cuál de los siguientes podría ser utilizado para estimar el costo total ($) del número de clientes que se espera atender, siendo X el número de clientes esperados?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92764" y="2270755"/>
            <a:ext cx="4523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877784"/>
            <a:ext cx="7352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a. 7.280+74X.</a:t>
            </a:r>
          </a:p>
          <a:p>
            <a:pPr algn="just"/>
            <a:r>
              <a:rPr lang="es-CO" sz="2400" dirty="0"/>
              <a:t>b. 16.080+52X.</a:t>
            </a:r>
          </a:p>
          <a:p>
            <a:pPr algn="just"/>
            <a:r>
              <a:rPr lang="es-CO" sz="2400" dirty="0"/>
              <a:t>c. 3.200+80X.</a:t>
            </a:r>
          </a:p>
          <a:p>
            <a:pPr algn="just"/>
            <a:r>
              <a:rPr lang="es-CO" sz="2400" dirty="0"/>
              <a:t>d. 40.000/X.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3F9963-E898-43E0-82DD-97A8AD896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8C4DA-39F4-4B35-A5DD-DDF2AF7F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A2C487-F980-4519-B431-FE00052DD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531EEB-7021-49E1-9602-0665E87A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57" y="1"/>
            <a:ext cx="9179458" cy="51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3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219</Words>
  <Application>Microsoft Office PowerPoint</Application>
  <PresentationFormat>Presentación en pantalla (16:9)</PresentationFormat>
  <Paragraphs>35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2022-01-11T20:10:30Z</dcterms:modified>
</cp:coreProperties>
</file>