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Contexto Geopolítico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97A3DD-F2D1-4D8F-85E6-CB4D948E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Después de la Segunda Guerra Mundial, Europa se encontraba en un proceso de reconstrucción que implicaba la redistribución del poder mundial y el fin de la hegemonía europea a nivel económico, político y militar. El ascenso de nuevas potencias como Estados Unidos y la Unión de Repúblicas Socialistas Soviéticas (URSS) cambiaron el polo del sistema internacional y dieron origen a la guerra fría. Así mismo, la destrucción del poder europeo, dio paso para la segunda ola de descolonizaciones: África y Sudeste Asiático, cambiando definitivamente el orden colonial e incorporando nuevos actores en el mundo.                                                                                                                         </a:t>
            </a:r>
          </a:p>
          <a:p>
            <a:pPr algn="just"/>
            <a:r>
              <a:rPr lang="es-ES" sz="2000" dirty="0"/>
              <a:t>Este nuevo mundo está marcado por las desigualdades entre el norte y el sur, por las crisis económicas y las guerras civiles que cierran el siglo XX y abren el siglo XXI.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8761FE-CF02-456F-A5AC-460A7206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4. El Vietnam soviético  que buscaba una salida al Indico para potenciar su economía fue la guerra de: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/>
              <a:t>a. Afganistán como espacio estratégico.</a:t>
            </a:r>
          </a:p>
          <a:p>
            <a:pPr lvl="0"/>
            <a:r>
              <a:rPr lang="es-ES" sz="2000" dirty="0"/>
              <a:t>b. Corea y el mundo bipolar.</a:t>
            </a:r>
          </a:p>
          <a:p>
            <a:pPr lvl="0"/>
            <a:r>
              <a:rPr lang="es-ES" sz="2000" dirty="0"/>
              <a:t>c. Angola y su proceso de descolonización.</a:t>
            </a:r>
          </a:p>
          <a:p>
            <a:pPr lvl="0"/>
            <a:r>
              <a:rPr lang="es-ES" sz="2000" dirty="0"/>
              <a:t>d. Cuba y el poderío americano.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CDC9EF-1B7D-4066-BC34-B55FAD8C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463369-897B-4D53-8D09-6798723F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7CF36E-97AE-42C9-98B2-4C185228A748}"/>
              </a:ext>
            </a:extLst>
          </p:cNvPr>
          <p:cNvSpPr txBox="1"/>
          <p:nvPr/>
        </p:nvSpPr>
        <p:spPr>
          <a:xfrm>
            <a:off x="238562" y="721008"/>
            <a:ext cx="75909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Una vez el sistema económico de la URSS fracasa debido a la falta de velocidad en su producción y la falta de competitividad debido al principio de no acumulación ni beneficio, Occidente se lanza a la conquista de los nuevos mercados ahora ocupados por las economías centralizadas por los planes de desarrollo comunistas. Estos mercados fueron terreno propicio para ser alcanzados por las multinacionales y las transnacionales, en este caso de la producción de </a:t>
            </a:r>
            <a:r>
              <a:rPr lang="es-CO" dirty="0" err="1"/>
              <a:t>commodities</a:t>
            </a:r>
            <a:r>
              <a:rPr lang="es-CO" dirty="0"/>
              <a:t> y de </a:t>
            </a:r>
            <a:r>
              <a:rPr lang="es-CO" dirty="0" err="1"/>
              <a:t>TIC's</a:t>
            </a:r>
            <a:r>
              <a:rPr lang="es-CO" dirty="0"/>
              <a:t> que se constituye en la nueva forma de la economía mundial para principios del siglo XXI. Nuevos temas aparecen en la agenda internacional y la relación entre estabilidad política y desarrollo económico reta la capacidad de los países para entablar políticas económicas desarrollistas, pero sostenibles. Una situación mediada por las diferencias comunitarias locales y las dinámicas hegemónicas globales. Redefiniendo, de nuevo, los centros del poder internacional.  </a:t>
            </a:r>
          </a:p>
        </p:txBody>
      </p:sp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58616"/>
            <a:ext cx="759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principal acuerdo de integración económica y comercial del siglo XXI es: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8294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98726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a. Mercosur y su producción tecnológica mundial.</a:t>
            </a:r>
          </a:p>
          <a:p>
            <a:r>
              <a:rPr lang="es-CO"/>
              <a:t>b. North America Free Trade Agreement, basado en la exportación de insumos.</a:t>
            </a:r>
          </a:p>
          <a:p>
            <a:r>
              <a:rPr lang="es-CO"/>
              <a:t>c. Asian - Pacific Economic Cooperation con visión sostenible.</a:t>
            </a:r>
          </a:p>
          <a:p>
            <a:r>
              <a:rPr lang="es-CO"/>
              <a:t>d. Unión Europea y su integración con paises tercermundistas.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5D4B8A-B1B2-4A93-8665-AB39505E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F54B-DC48-4B83-83F4-949A0A18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BAC6C-2C29-48D4-A39A-7F7D81951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9C987-9674-42B0-8447-35DEBFA9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43B40-6D51-40D5-BDA3-B70D48C0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lo largo del siglo XIX, las potencias europeas se entrelazaron en una lucha por el control y el equilibrio del continente europeo. De tal manera, algunos países utilizaron sus ventajas geopolíticas como posición y demografía, para desarrollar elementos subsidiarios de su proyección de poder internacional.</a:t>
            </a:r>
          </a:p>
          <a:p>
            <a:pPr algn="just"/>
            <a:r>
              <a:rPr lang="es-ES" dirty="0"/>
              <a:t>La idea de los reinos alemanes de unificarse en torno a un poder centralizado de un "Reich", les permitió condensar todo el poder de su nación y generar un desequilibrio conservado por Gran Bretaña y Rusia desde la caída del imperio francés de Napoleón Primero. En consecuencia, Europa se entrabará en una serie de conflictos, bélicos y políticos a nivel mundial, para poder lograr de nuevo una estabilidad dentro de sus escenarios de poder. Esto, sumando al exagerado desarrollo y crecimiento económico de Alemania, Japón y Estados Unidos, llevó al mundo a una serie de guerras para definir las potencias que regirían el mundo a lo largo del siglo XX.                                                                                                                                          </a:t>
            </a:r>
          </a:p>
          <a:p>
            <a:pPr algn="just"/>
            <a:r>
              <a:rPr lang="es-ES" dirty="0"/>
              <a:t>Usted es asesor estratégico de algunas de las nuevas potencias emergentes y debe garantizar la supervivencia y desarrollo de su país.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4ED85E-005E-40C2-85B1-7A3C0BFC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36050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Para evitar posibles invasiones a su país, que generan crisis de gobernabilidad, usted debe establecer una estrategia a mediano plazo, basada en: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290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13109"/>
            <a:ext cx="7590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a. Un acelerado crecimiento económico que permita aumentar el pie de fuerza y la inversión en infraestructura.</a:t>
            </a:r>
          </a:p>
          <a:p>
            <a:pPr lvl="0"/>
            <a:r>
              <a:rPr lang="es-ES" dirty="0"/>
              <a:t>b. Una alianza estratégica militar con países más fuertes que puedan ayudar a la defensa del territorio, destinando un mayor porcentaje del tesoro nacional al fortalecimiento del pie de fuerza.</a:t>
            </a:r>
          </a:p>
          <a:p>
            <a:pPr lvl="0"/>
            <a:r>
              <a:rPr lang="es-ES" dirty="0"/>
              <a:t>c. La estabilidad política con el fin de poder tener un mando y control cohesionado de sus fuerzas.</a:t>
            </a:r>
          </a:p>
          <a:p>
            <a:pPr lvl="0"/>
            <a:r>
              <a:rPr lang="es-ES" dirty="0"/>
              <a:t>d. Una estrategia ofensiva que permita establecer alertas tempranas y eliminar las amenazas potenciales.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96612B-BAE1-40B3-916F-35B94D8E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lo largo del siglo XIX, las potencias europeas se entrelazaron en una lucha por el control y el equilibrio del continente europeo. De tal manera, algunos países utilizaron sus ventajas geopolíticas como posición y demografía, para desarrollar elementos subsidiarios de su proyección de poder internacional.                                                                                                                                                                                 La idea de los reinos alemanes de unificarse en torno a un poder centralizado de un "Reich", les permitió condensar todo el poder de su nación y generar un desequilibrio conservado por Gran Bretaña y Rusia desde la caída del imperio francés de Napoleón Primero. En consecuencia, Europa se entrabará en una serie de conflictos, bélicos y políticos a nivel mundial, para poder lograr de nuevo una estabilidad dentro de sus escenarios de poder. Esto, sumando al exagerado desarrollo y crecimiento económico de Alemania, Japón y Estados Unidos, llevó al mundo a una serie de guerras para definir las potencias que regirían el mundo a lo largo del siglo XX. 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F8BA33-6AEE-4CF1-BE44-1DF5ADDA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69013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Para lograr garantizar la inserción económica de su país y entablar exitosas relaciones comerciales y políticas, es preferible: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5348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69173"/>
            <a:ext cx="7590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a. Basarse en la tesis del poder terrestre, sin importar dominios.                                                                                                                                                                       b. Buscar el dominio del "</a:t>
            </a:r>
            <a:r>
              <a:rPr lang="es-ES" dirty="0" err="1"/>
              <a:t>Heartland</a:t>
            </a:r>
            <a:r>
              <a:rPr lang="es-ES" dirty="0"/>
              <a:t>" según </a:t>
            </a:r>
            <a:r>
              <a:rPr lang="es-ES" dirty="0" err="1"/>
              <a:t>Mackinder</a:t>
            </a:r>
            <a:r>
              <a:rPr lang="es-ES" dirty="0"/>
              <a:t> y la periferia.                                                                                                                                                                   c. Defender y proteger el "</a:t>
            </a:r>
            <a:r>
              <a:rPr lang="es-ES" dirty="0" err="1"/>
              <a:t>homeland</a:t>
            </a:r>
            <a:r>
              <a:rPr lang="es-ES" dirty="0"/>
              <a:t>" para propios y extranjeros.                                                                                                                                                    d. Basarse en la tesis geopolítica de Mahan del poder marítimo y su impacto sostenible.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8810C3-5190-4F92-BBEA-52F23F8F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Después de la Segunda Guerra Mundial, Europa se encontraba en un proceso de reconstrucción que implicaba la redistribución del poder mundial y el fin de la hegemonía europea a nivel económico, político y militar. El ascenso de nuevas potencias como Estados Unidos y la Unión de Repúblicas Socialistas Soviéticas (URSS) cambiaron el polo del sistema internacional y dieron origen a la guerra fría. Así mismo, la destrucción del poder europeo, dio paso para la segunda ola de descolonizaciones: África y Sudeste Asiático, cambiando definitivamente el orden colonial e incorporando nuevos actores en el mundo. </a:t>
            </a:r>
          </a:p>
          <a:p>
            <a:pPr algn="just"/>
            <a:r>
              <a:rPr lang="es-ES" sz="2000" dirty="0"/>
              <a:t>                                                                                                                        </a:t>
            </a:r>
          </a:p>
          <a:p>
            <a:pPr algn="just"/>
            <a:r>
              <a:rPr lang="es-ES" sz="2000" dirty="0"/>
              <a:t>Este nuevo mundo está marcado por las desigualdades entre el norte y el sur, por las crisis económicas y las guerras civiles que cierran el siglo XX y abren el siglo XXI.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ED3850-3A9F-43EB-AB2D-8AE2610E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gran paradoja del poder inglés durante la guerra fría fue: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06" y="2358312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/>
              <a:t>a. Perder espacio económico frente a los derrotados en la guerra mundial.</a:t>
            </a:r>
          </a:p>
          <a:p>
            <a:pPr lvl="0"/>
            <a:r>
              <a:rPr lang="es-ES" sz="2000" dirty="0"/>
              <a:t>b. Que su antigua colonia norteamericana dominara medio mundo.                                                                                                                                        c. Que, a pesar de haber ganado la guerra mundial, perdió sus colonias.                                                                                                                                   d. Que la India se convirtió en potencia mundial.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3AFB42-4BDA-4FFD-BA36-BC226F64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1320</Words>
  <Application>Microsoft Office PowerPoint</Application>
  <PresentationFormat>Presentación en pantalla (16:9)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37</cp:revision>
  <dcterms:created xsi:type="dcterms:W3CDTF">2018-10-16T22:27:03Z</dcterms:created>
  <dcterms:modified xsi:type="dcterms:W3CDTF">2022-01-11T21:11:12Z</dcterms:modified>
</cp:coreProperties>
</file>