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Contabilidad de Gestión</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861306"/>
            <a:ext cx="7590988" cy="3785652"/>
          </a:xfrm>
          <a:prstGeom prst="rect">
            <a:avLst/>
          </a:prstGeom>
          <a:noFill/>
        </p:spPr>
        <p:txBody>
          <a:bodyPr wrap="square" rtlCol="0">
            <a:spAutoFit/>
          </a:bodyPr>
          <a:lstStyle/>
          <a:p>
            <a:pPr algn="just"/>
            <a:r>
              <a:rPr lang="es-ES" sz="2400" dirty="0"/>
              <a:t>En una empresa que se dedica a la producción de calzado deportivo, por cada una de sus líneas de producción, se cuenta con diferente personal, para la ejecución de las actividades de corte, costura, ensamble, pruebas de calidad y empaque de los productos. Debido al alto volumen de producción, para la actividad de pruebas de calidad, la empresa ha definido que no es posible efectuar las pruebas sobre el 100% de los productos, por lo que las pruebas se realizan sobre un 20% de la producción y se remunera bajo el esquema de trabajo a destajo por unidad probada.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t>Teniendo en cuenta el contexto anterior, el valor de los salarios correspondiente al personal encargado de la actividad de pruebas de calidad debe ser clasificado como un costo:</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ES" sz="2000" dirty="0"/>
              <a:t>a. Indirecto, variable y de labor.</a:t>
            </a:r>
          </a:p>
          <a:p>
            <a:pPr algn="just"/>
            <a:r>
              <a:rPr lang="es-ES" sz="2000" dirty="0"/>
              <a:t>b. Directo, fijo y de material.</a:t>
            </a:r>
          </a:p>
          <a:p>
            <a:pPr algn="just"/>
            <a:r>
              <a:rPr lang="es-ES" sz="2000" dirty="0"/>
              <a:t>c. Directo, variable y de labor.</a:t>
            </a:r>
          </a:p>
          <a:p>
            <a:pPr algn="just"/>
            <a:r>
              <a:rPr lang="es-ES" sz="2000" dirty="0"/>
              <a:t>d. Directo, fijo y de labor.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C457D-7BB8-45AD-AC9F-6CD65CC7011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2B9A42A4-7C8B-41E8-A543-C5AA90CDA890}"/>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4352353B-D4AC-40C9-BB56-36A04EE63EE6}"/>
              </a:ext>
            </a:extLst>
          </p:cNvPr>
          <p:cNvPicPr>
            <a:picLocks noChangeAspect="1"/>
          </p:cNvPicPr>
          <p:nvPr/>
        </p:nvPicPr>
        <p:blipFill>
          <a:blip r:embed="rId2"/>
          <a:stretch>
            <a:fillRect/>
          </a:stretch>
        </p:blipFill>
        <p:spPr>
          <a:xfrm>
            <a:off x="-24847" y="1"/>
            <a:ext cx="9168848" cy="5143500"/>
          </a:xfrm>
          <a:prstGeom prst="rect">
            <a:avLst/>
          </a:prstGeom>
        </p:spPr>
      </p:pic>
    </p:spTree>
    <p:extLst>
      <p:ext uri="{BB962C8B-B14F-4D97-AF65-F5344CB8AC3E}">
        <p14:creationId xmlns:p14="http://schemas.microsoft.com/office/powerpoint/2010/main" val="5235204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TotalTime>
  <Words>284</Words>
  <Application>Microsoft Office PowerPoint</Application>
  <PresentationFormat>Presentación en pantalla (16:9)</PresentationFormat>
  <Paragraphs>19</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2022-01-11T20:07:43Z</dcterms:modified>
</cp:coreProperties>
</file>