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Contabilidad de Costos y Planeación Financiera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006241-10FC-40F2-9617-32C73420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F19C8B-8BBE-440E-9E6F-ED6A66CA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</a:t>
            </a:r>
            <a:r>
              <a:rPr lang="es-ES" sz="2400" b="1" dirty="0" err="1"/>
              <a:t>problémica</a:t>
            </a:r>
            <a:endParaRPr lang="es-ES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8562" y="773609"/>
            <a:ext cx="74957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El Señor Ramírez Gerente de la empresa "La Mejor Confección" compró 10 máquinas de coser industriales para renovar su planta a un valor de $ 2.500.000. Con esta inversión el Sr. Ramírez quedó muy bajo de liquidez y dado que no le gusta endeudarse y sus ventas escasamente le alcanzan para pagar los compromisos de capital de trabajo, le consulta a usted como analista de costos cuál puede ser el método contable que le genere mayor liquidez.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Su respuesta será: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87683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a. El método de depreciación en línea recta con valor de salvamento.</a:t>
            </a:r>
          </a:p>
          <a:p>
            <a:pPr algn="just"/>
            <a:r>
              <a:rPr lang="es-MX" sz="2000" dirty="0"/>
              <a:t>b. El método de suma de dígitos.</a:t>
            </a:r>
          </a:p>
          <a:p>
            <a:pPr algn="just"/>
            <a:r>
              <a:rPr lang="es-MX" sz="2000" dirty="0"/>
              <a:t>c. El método de depreciación en línea recta sin valor de salvamento.</a:t>
            </a:r>
          </a:p>
          <a:p>
            <a:pPr algn="just"/>
            <a:r>
              <a:rPr lang="es-MX" sz="2000" dirty="0"/>
              <a:t>d. El método mixto.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0291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239</Words>
  <Application>Microsoft Office PowerPoint</Application>
  <PresentationFormat>Presentación en pantalla (16:9)</PresentationFormat>
  <Paragraphs>19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36</cp:revision>
  <dcterms:created xsi:type="dcterms:W3CDTF">2018-10-16T22:27:03Z</dcterms:created>
  <dcterms:modified xsi:type="dcterms:W3CDTF">2022-01-11T17:15:47Z</dcterms:modified>
</cp:coreProperties>
</file>