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Contabilidad Financiera</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986700"/>
            <a:ext cx="7495738" cy="3170099"/>
          </a:xfrm>
          <a:prstGeom prst="rect">
            <a:avLst/>
          </a:prstGeom>
          <a:noFill/>
        </p:spPr>
        <p:txBody>
          <a:bodyPr wrap="square" rtlCol="0">
            <a:spAutoFit/>
          </a:bodyPr>
          <a:lstStyle/>
          <a:p>
            <a:pPr algn="just"/>
            <a:r>
              <a:rPr lang="es-ES" sz="2000" dirty="0"/>
              <a:t>Usted, como Gerente Financiero de la empresa Productora Colombiana de Motocicletas de Lujo, observa como realizaciones del año 2011 una cifra de ventas de $ 2.435 millones. Sin embargo, además verifica que después de cerrados los registros para preparar los Estados Financieros, se recibió una factura que por error no había sido registrada en el sistema y por lo tanto no estaba contabilizada. Esta venta de una unidad se realizó de contado por $ 20 millones el último día de ventas de 2011. Para corregir este error y registrar correctamente la transacción, la empresa deberá realizar el correspondiente registro que afectará varias cuentas.</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99903"/>
            <a:ext cx="7590988" cy="707886"/>
          </a:xfrm>
          <a:prstGeom prst="rect">
            <a:avLst/>
          </a:prstGeom>
          <a:noFill/>
        </p:spPr>
        <p:txBody>
          <a:bodyPr wrap="square" rtlCol="0">
            <a:spAutoFit/>
          </a:bodyPr>
          <a:lstStyle/>
          <a:p>
            <a:pPr algn="just"/>
            <a:r>
              <a:rPr lang="es-ES" sz="2000" dirty="0"/>
              <a:t>Usted, como Gerente Financiero, conoce que una de las cuentas que deberá ser afectada será:</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ES" sz="2000" dirty="0"/>
              <a:t>a. La cartera comercial (Cuentas por cobrar a clientes).</a:t>
            </a:r>
          </a:p>
          <a:p>
            <a:pPr algn="just"/>
            <a:r>
              <a:rPr lang="es-ES" sz="2000" dirty="0"/>
              <a:t>b. El costo del Producto Vendido.</a:t>
            </a:r>
          </a:p>
          <a:p>
            <a:pPr algn="just"/>
            <a:r>
              <a:rPr lang="es-ES" sz="2000" dirty="0"/>
              <a:t>c. El Inventario final de producción en proceso.</a:t>
            </a:r>
          </a:p>
          <a:p>
            <a:pPr algn="just"/>
            <a:r>
              <a:rPr lang="es-ES" sz="2000" dirty="0"/>
              <a:t>d. Cuentas por pagar a proveedores.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TotalTime>
  <Words>273</Words>
  <Application>Microsoft Office PowerPoint</Application>
  <PresentationFormat>Presentación en pantalla (16:9)</PresentationFormat>
  <Paragraphs>19</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37</cp:revision>
  <dcterms:created xsi:type="dcterms:W3CDTF">2018-10-16T22:27:03Z</dcterms:created>
  <dcterms:modified xsi:type="dcterms:W3CDTF">2022-01-11T17:16:55Z</dcterms:modified>
</cp:coreProperties>
</file>