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Construcción Software</a:t>
            </a:r>
            <a:endParaRPr lang="es-ES" sz="2400" dirty="0">
              <a:solidFill>
                <a:schemeClr val="bg1"/>
              </a:solidFill>
            </a:endParaRPr>
          </a:p>
        </p:txBody>
      </p:sp>
      <p:pic>
        <p:nvPicPr>
          <p:cNvPr id="7" name="Imagen 6">
            <a:extLst>
              <a:ext uri="{FF2B5EF4-FFF2-40B4-BE49-F238E27FC236}">
                <a16:creationId xmlns:a16="http://schemas.microsoft.com/office/drawing/2014/main" id="{40007451-35F7-4EAC-9B01-E66B127CB855}"/>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7E046FFD-9B12-40EA-A79B-F2E4F14D70B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170099"/>
          </a:xfrm>
          <a:prstGeom prst="rect">
            <a:avLst/>
          </a:prstGeom>
          <a:noFill/>
        </p:spPr>
        <p:txBody>
          <a:bodyPr wrap="square" rtlCol="0">
            <a:spAutoFit/>
          </a:bodyPr>
          <a:lstStyle/>
          <a:p>
            <a:pPr algn="just"/>
            <a:r>
              <a:rPr lang="es-CO" sz="2000" dirty="0"/>
              <a:t>La empresa Colombiana </a:t>
            </a:r>
            <a:r>
              <a:rPr lang="es-CO" sz="2000" dirty="0" err="1"/>
              <a:t>Resource</a:t>
            </a:r>
            <a:r>
              <a:rPr lang="es-CO" sz="2000" dirty="0"/>
              <a:t>, en la que usted trabaja, desarrolla software para diferentes tipos de empresa. Actualmente, usted está involucrado en un proyecto para un software en línea, cuyo principal objetivo es analizar los diversos usuarios que hacen uso de la página desde la web. </a:t>
            </a:r>
            <a:br>
              <a:rPr lang="es-CO" sz="2000" dirty="0"/>
            </a:br>
            <a:br>
              <a:rPr lang="es-CO" sz="2000" dirty="0"/>
            </a:br>
            <a:r>
              <a:rPr lang="es-CO" sz="2000" dirty="0"/>
              <a:t>Para poder hacer tal análisis, es necesario organizar la información de una lista de usuarios, de acuerdo al nombre del mismos, de forma tal que estos datos queden ordenados de menor al mayor, tal como aparecerían en un directorio telefónico.</a:t>
            </a:r>
          </a:p>
        </p:txBody>
      </p:sp>
      <p:pic>
        <p:nvPicPr>
          <p:cNvPr id="5" name="Imagen 4">
            <a:extLst>
              <a:ext uri="{FF2B5EF4-FFF2-40B4-BE49-F238E27FC236}">
                <a16:creationId xmlns:a16="http://schemas.microsoft.com/office/drawing/2014/main" id="{4AC17E6C-E824-4581-A589-F721AFE1225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401344"/>
            <a:ext cx="7590988" cy="984885"/>
          </a:xfrm>
          <a:prstGeom prst="rect">
            <a:avLst/>
          </a:prstGeom>
          <a:noFill/>
        </p:spPr>
        <p:txBody>
          <a:bodyPr wrap="square" rtlCol="0">
            <a:spAutoFit/>
          </a:bodyPr>
          <a:lstStyle/>
          <a:p>
            <a:pPr algn="just"/>
            <a:br>
              <a:rPr lang="es-CO" b="1" dirty="0"/>
            </a:br>
            <a:r>
              <a:rPr lang="es-CO" sz="2000" dirty="0"/>
              <a:t>¿Cuál de los siguientes procesos permitirá tener los nombres de la lista de usuarios ordenados de la forma que exige la empresa?</a:t>
            </a:r>
          </a:p>
        </p:txBody>
      </p:sp>
      <p:sp>
        <p:nvSpPr>
          <p:cNvPr id="4" name="CuadroTexto 3"/>
          <p:cNvSpPr txBox="1"/>
          <p:nvPr/>
        </p:nvSpPr>
        <p:spPr>
          <a:xfrm>
            <a:off x="237865" y="131845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72069"/>
            <a:ext cx="7590291" cy="3046988"/>
          </a:xfrm>
          <a:prstGeom prst="rect">
            <a:avLst/>
          </a:prstGeom>
          <a:noFill/>
        </p:spPr>
        <p:txBody>
          <a:bodyPr wrap="square" rtlCol="0">
            <a:spAutoFit/>
          </a:bodyPr>
          <a:lstStyle/>
          <a:p>
            <a:pPr lvl="0" algn="just"/>
            <a:r>
              <a:rPr lang="es-CO" sz="1600" dirty="0"/>
              <a:t>a. Diferenciar los nombres entre sí y los reorganiza a medida que encuentra que el valor actual del nombre actual en la lista de usuarios es menor o mayor que el siguiente elemento en la lista.</a:t>
            </a:r>
          </a:p>
          <a:p>
            <a:pPr lvl="0" algn="just"/>
            <a:r>
              <a:rPr lang="es-CO" sz="1600" dirty="0"/>
              <a:t>b. Comparar los valores de los nombres adyacentes cada dos posiciones y los reorganiza a medida que encuentra que el valor actual de la lista es menor o mayor que el siguiente elemento en la secuencia. </a:t>
            </a:r>
          </a:p>
          <a:p>
            <a:pPr lvl="0" algn="just"/>
            <a:r>
              <a:rPr lang="es-CO" sz="1600" dirty="0"/>
              <a:t>c. Comparar los valores de los nombres entre sí y los intercambia a medida que encuentra que el nombre actual en la lista es estrictamente mayor que el siguiente elemento en la secuencia.</a:t>
            </a:r>
          </a:p>
          <a:p>
            <a:pPr algn="just"/>
            <a:r>
              <a:rPr lang="es-CO" sz="1600" dirty="0"/>
              <a:t>d. Comparar los valores de los nombres entre sí y los intercambia a medida que encuentra que el valor actual del vector es estrictamente menor que el siguiente elemento en la secuencia.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 </a:t>
            </a:r>
            <a:endParaRPr lang="es-CO" b="1" dirty="0"/>
          </a:p>
        </p:txBody>
      </p:sp>
      <p:pic>
        <p:nvPicPr>
          <p:cNvPr id="8" name="Imagen 7">
            <a:extLst>
              <a:ext uri="{FF2B5EF4-FFF2-40B4-BE49-F238E27FC236}">
                <a16:creationId xmlns:a16="http://schemas.microsoft.com/office/drawing/2014/main" id="{609B5573-6952-4019-8088-27688D70884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D911A-DEB6-4A3E-A8D9-0CE382756871}"/>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24E14C24-4374-4258-BE64-9873AE1E39A9}"/>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C7EC2920-E0A8-41AF-8700-D4986D50091D}"/>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14347297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380</Words>
  <Application>Microsoft Office PowerPoint</Application>
  <PresentationFormat>Presentación en pantalla (16:9)</PresentationFormat>
  <Paragraphs>22</Paragraphs>
  <Slides>6</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2022-01-13T04:57:09Z</dcterms:modified>
</cp:coreProperties>
</file>