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3934047" y="2568244"/>
            <a:ext cx="4933209" cy="830997"/>
          </a:xfrm>
          <a:prstGeom prst="rect">
            <a:avLst/>
          </a:prstGeom>
          <a:noFill/>
        </p:spPr>
        <p:txBody>
          <a:bodyPr wrap="square" rtlCol="0">
            <a:spAutoFit/>
          </a:bodyPr>
          <a:lstStyle/>
          <a:p>
            <a:pPr algn="r"/>
            <a:r>
              <a:rPr lang="es-ES" sz="2400" b="1" dirty="0">
                <a:solidFill>
                  <a:schemeClr val="bg1"/>
                </a:solidFill>
              </a:rPr>
              <a:t>Comportamiento de las Organizaciones y Gestión de Cambio</a:t>
            </a:r>
            <a:endParaRPr lang="es-ES" sz="2400" dirty="0">
              <a:solidFill>
                <a:schemeClr val="bg1"/>
              </a:solidFill>
            </a:endParaRPr>
          </a:p>
        </p:txBody>
      </p:sp>
      <p:pic>
        <p:nvPicPr>
          <p:cNvPr id="7" name="Imagen 6">
            <a:extLst>
              <a:ext uri="{FF2B5EF4-FFF2-40B4-BE49-F238E27FC236}">
                <a16:creationId xmlns:a16="http://schemas.microsoft.com/office/drawing/2014/main" id="{253418F1-48A1-44B0-A295-6BAFA4CFABF4}"/>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0DCEEE53-4138-4688-8E3E-510D0897DDA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832812"/>
            <a:ext cx="7590988" cy="3477875"/>
          </a:xfrm>
          <a:prstGeom prst="rect">
            <a:avLst/>
          </a:prstGeom>
          <a:noFill/>
        </p:spPr>
        <p:txBody>
          <a:bodyPr wrap="square" rtlCol="0">
            <a:spAutoFit/>
          </a:bodyPr>
          <a:lstStyle/>
          <a:p>
            <a:pPr algn="just"/>
            <a:r>
              <a:rPr lang="es-ES" sz="2000" dirty="0"/>
              <a:t>En la última reunión del comité de gerencia de la empresa AUTOCOM, varios gerentes mostraron su preocupación por la siguiente situación, observada en sus unidades de trabajo y resumida por el gerente de ventas con estas palabras: “los empleados muestran una disposición neutral frente a los objetivos y a los resultados del trabajo y buscan cumplir solamente aquello que prescriben las funciones de sus cargos o lo que los jefes solicitan. Por otra parte, no demuestran comportamientos de entusiasmo, ni interés por los resultados de la empresa, ni preocupación por su futuro”. Ante esta novedad, el gerente general le ha solicitado a usted, gerente de Talento Humano, que haga un análisis de la situación y elabore un plan para modificarla.</a:t>
            </a:r>
            <a:r>
              <a:rPr lang="es-CO" sz="2000" dirty="0"/>
              <a:t>. </a:t>
            </a:r>
          </a:p>
        </p:txBody>
      </p:sp>
      <p:pic>
        <p:nvPicPr>
          <p:cNvPr id="5" name="Imagen 4">
            <a:extLst>
              <a:ext uri="{FF2B5EF4-FFF2-40B4-BE49-F238E27FC236}">
                <a16:creationId xmlns:a16="http://schemas.microsoft.com/office/drawing/2014/main" id="{C9B60353-21DE-4AFD-B96A-CEC2D9593D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7865" y="172844"/>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723535"/>
            <a:ext cx="7590988" cy="1569660"/>
          </a:xfrm>
          <a:prstGeom prst="rect">
            <a:avLst/>
          </a:prstGeom>
          <a:noFill/>
        </p:spPr>
        <p:txBody>
          <a:bodyPr wrap="square" rtlCol="0">
            <a:spAutoFit/>
          </a:bodyPr>
          <a:lstStyle/>
          <a:p>
            <a:pPr algn="just"/>
            <a:r>
              <a:rPr lang="es-ES" sz="2400" dirty="0"/>
              <a:t>Para iniciar un cambio de la situación presentada por los empleados de AUTOCOM, usted piensa desarrollar un plan que genere en los empleados respuestas activas constructivas, una de las cuales es:</a:t>
            </a:r>
            <a:endParaRPr lang="es-CO" sz="2400" dirty="0"/>
          </a:p>
        </p:txBody>
      </p:sp>
      <p:sp>
        <p:nvSpPr>
          <p:cNvPr id="4" name="CuadroTexto 3"/>
          <p:cNvSpPr txBox="1"/>
          <p:nvPr/>
        </p:nvSpPr>
        <p:spPr>
          <a:xfrm>
            <a:off x="237865" y="242351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3015504"/>
            <a:ext cx="7590988" cy="1569660"/>
          </a:xfrm>
          <a:prstGeom prst="rect">
            <a:avLst/>
          </a:prstGeom>
          <a:noFill/>
        </p:spPr>
        <p:txBody>
          <a:bodyPr wrap="square" rtlCol="0">
            <a:spAutoFit/>
          </a:bodyPr>
          <a:lstStyle/>
          <a:p>
            <a:r>
              <a:rPr lang="es-ES" sz="2400" dirty="0"/>
              <a:t>a. Esperar que las condiciones mejoren.</a:t>
            </a:r>
          </a:p>
          <a:p>
            <a:r>
              <a:rPr lang="es-ES" sz="2400" dirty="0"/>
              <a:t>b. Analizar los problemas con los superiores. </a:t>
            </a:r>
          </a:p>
          <a:p>
            <a:r>
              <a:rPr lang="es-ES" sz="2400" dirty="0"/>
              <a:t>c. Solicitar renuncia a los insatisfechos.</a:t>
            </a:r>
          </a:p>
          <a:p>
            <a:r>
              <a:rPr lang="es-ES" sz="2400" dirty="0"/>
              <a:t>d. Resaltar los éxitos de la empresa.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50DBEE03-7260-4021-80BF-206B7FAB966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DB1E0E-6216-402D-9DD5-E156CC537CA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BDDED77B-E9BE-4FCD-802D-54EC8DFC9A9D}"/>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75D2D9A-2FD7-477F-A3B9-99E8661E6418}"/>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30747092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312</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2022-01-11T20:02:33Z</dcterms:modified>
</cp:coreProperties>
</file>