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8" r:id="rId3"/>
    <p:sldId id="262" r:id="rId4"/>
    <p:sldId id="273" r:id="rId5"/>
    <p:sldId id="263" r:id="rId6"/>
    <p:sldId id="274" r:id="rId7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81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53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36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17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73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56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51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42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14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02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20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9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50562" y="1328761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chemeClr val="bg1"/>
                </a:solidFill>
              </a:rPr>
              <a:t>Entrenamiento en pruebas objetivas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250562" y="2352682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chemeClr val="bg1"/>
                </a:solidFill>
              </a:rPr>
              <a:t>Cálculo Multivariado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0006241-10FC-40F2-9617-32C734209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310" y="4017419"/>
            <a:ext cx="3181690" cy="112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97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9062" y="5091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Apreciados docente y estudiantes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29062" y="1054383"/>
            <a:ext cx="74957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El siguiente entrenamiento está diseñado para que puedan familiarizarse con la estructura y funcionamiento de las pruebas objetivas. Con este documento ustedes tendrán la posibilidad de conocer en detalle los principales componentes de los ítems que conforman la prueba objetiva.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Este entrenamiento ha sido construido con información equivalente a la que se encuentra en las pruebas reales, por lo que se espera que los estudiantes obtengan herramientas esenciales para su apropiado desempeño en las pruebas.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¡Bienvenidos!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0B59FFB-1E6E-45D3-A40C-519DC696F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0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1" y="1442580"/>
            <a:ext cx="5790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/>
              <a:t>Comencemos…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1F19C8B-8BBE-440E-9E6F-ED6A66CAA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40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1.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/>
              <a:t>En el manejo de una empresa, el Gerente requiere, en cada momento de evaluación de su empresa, conocer la utilidad o beneficios que ella está produciendo. El Gerente le pide que analice el beneficio de su empresa, sabiendo que la función de beneficios es B(</a:t>
            </a:r>
            <a:r>
              <a:rPr lang="es-MX" sz="2000" dirty="0" err="1"/>
              <a:t>x,y</a:t>
            </a:r>
            <a:r>
              <a:rPr lang="es-MX" sz="2000" dirty="0"/>
              <a:t>) = </a:t>
            </a:r>
            <a:r>
              <a:rPr lang="es-MX" sz="2000" dirty="0" err="1"/>
              <a:t>x√y</a:t>
            </a:r>
            <a:r>
              <a:rPr lang="es-MX" sz="2000" dirty="0"/>
              <a:t>  + x^2,  donde x e y son las cantidades producidas diariamente de dos artículos P y Q. Las producciones actuales son 10 unidades diarias de P y 16 de Q.</a:t>
            </a:r>
            <a:endParaRPr lang="es-ES" sz="20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048F42F-9047-4859-8F30-56260396C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2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/>
              <a:t>¿Qué dato le daría usted al Gerente sobre el beneficio de la empresa?</a:t>
            </a:r>
            <a:endParaRPr lang="es-CO" sz="2400" dirty="0"/>
          </a:p>
        </p:txBody>
      </p:sp>
      <p:sp>
        <p:nvSpPr>
          <p:cNvPr id="4" name="CuadroTexto 3"/>
          <p:cNvSpPr txBox="1"/>
          <p:nvPr/>
        </p:nvSpPr>
        <p:spPr>
          <a:xfrm>
            <a:off x="238562" y="1832905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2387683"/>
            <a:ext cx="75909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a. B(10,16)  = 140 </a:t>
            </a:r>
            <a:r>
              <a:rPr lang="es-CO" sz="2000" dirty="0" err="1"/>
              <a:t>u.m</a:t>
            </a:r>
            <a:r>
              <a:rPr lang="es-CO" sz="2000" dirty="0"/>
              <a:t>.</a:t>
            </a:r>
          </a:p>
          <a:p>
            <a:pPr algn="just"/>
            <a:r>
              <a:rPr lang="es-CO" sz="2000" dirty="0"/>
              <a:t>b. B(10,16)  = 100 </a:t>
            </a:r>
            <a:r>
              <a:rPr lang="es-CO" sz="2000" dirty="0" err="1"/>
              <a:t>u.n</a:t>
            </a:r>
            <a:r>
              <a:rPr lang="es-CO" sz="2000" dirty="0"/>
              <a:t>.</a:t>
            </a:r>
          </a:p>
          <a:p>
            <a:pPr algn="just"/>
            <a:r>
              <a:rPr lang="es-CO" sz="2000" dirty="0"/>
              <a:t>c. B(10,16)  = 80 </a:t>
            </a:r>
            <a:r>
              <a:rPr lang="es-CO" sz="2000" dirty="0" err="1"/>
              <a:t>u.m</a:t>
            </a:r>
            <a:r>
              <a:rPr lang="es-CO" sz="2000" dirty="0"/>
              <a:t>.</a:t>
            </a:r>
          </a:p>
          <a:p>
            <a:pPr algn="just"/>
            <a:r>
              <a:rPr lang="es-CO" sz="2000" dirty="0"/>
              <a:t>d. B(10,16)  = 60.</a:t>
            </a:r>
          </a:p>
          <a:p>
            <a:pPr algn="just"/>
            <a:endParaRPr lang="es-CO" sz="2000" dirty="0"/>
          </a:p>
        </p:txBody>
      </p:sp>
      <p:sp>
        <p:nvSpPr>
          <p:cNvPr id="6" name="Rectángulo 5"/>
          <p:cNvSpPr/>
          <p:nvPr/>
        </p:nvSpPr>
        <p:spPr>
          <a:xfrm>
            <a:off x="7563385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/>
              <a:t>a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A425294-5CB0-4459-9143-6E43ECC9F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0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13D090-DA03-4DFB-B682-BD40DCCDC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33B7A0-4DB1-4DAE-A100-CAE40391E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D786053-DD12-47ED-9EA2-D0EE7BA5E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3" y="0"/>
            <a:ext cx="913927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8940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259</Words>
  <Application>Microsoft Office PowerPoint</Application>
  <PresentationFormat>Presentación en pantalla (16:9)</PresentationFormat>
  <Paragraphs>19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EAN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UNIVERSIDAD EAN</dc:creator>
  <cp:lastModifiedBy>STEPHANY  PINZON HERNANDEZ</cp:lastModifiedBy>
  <cp:revision>27</cp:revision>
  <dcterms:created xsi:type="dcterms:W3CDTF">2018-10-16T22:27:03Z</dcterms:created>
  <dcterms:modified xsi:type="dcterms:W3CDTF">2022-01-12T16:15:51Z</dcterms:modified>
</cp:coreProperties>
</file>