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6F0BC-A0A9-4894-ABA2-017456BD8440}" type="datetimeFigureOut">
              <a:rPr lang="es-CO" smtClean="0"/>
              <a:t>12/01/2022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D48FA-24D6-47B1-8464-A711BB7C13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255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D48FA-24D6-47B1-8464-A711BB7C1321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73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Cálculo Integral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006241-10FC-40F2-9617-32C734209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F19C8B-8BBE-440E-9E6F-ED6A66CAA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El costo de producción de un artículo se reduce a razón de:</a:t>
            </a:r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Donde t es el número de años que han pasado desde 1990, para ese año el artículo costaba $10 dólares.</a:t>
            </a:r>
            <a:endParaRPr lang="es-ES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48F42F-9047-4859-8F30-56260396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  <p:pic>
        <p:nvPicPr>
          <p:cNvPr id="8" name="Imagen 7" descr="https://miremos.com/evaluaciones/tinymce4/kcfinder/upload/2/14609/image/2.png">
            <a:extLst>
              <a:ext uri="{FF2B5EF4-FFF2-40B4-BE49-F238E27FC236}">
                <a16:creationId xmlns:a16="http://schemas.microsoft.com/office/drawing/2014/main" id="{75EF9306-D0D9-4296-85C0-329B369CB9D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09" y="1297216"/>
            <a:ext cx="1885694" cy="707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La expresión que proporciona el costo de producción del artículo, al inicio del año t, es:</a:t>
            </a:r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83290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387683"/>
            <a:ext cx="75909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a.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b</a:t>
            </a:r>
            <a:r>
              <a:rPr lang="es-CO" sz="2000" dirty="0"/>
              <a:t>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c</a:t>
            </a:r>
            <a:r>
              <a:rPr lang="es-CO" sz="2000" dirty="0"/>
              <a:t>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d</a:t>
            </a:r>
            <a:r>
              <a:rPr lang="es-CO" sz="2000" dirty="0"/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425294-5CB0-4459-9143-6E43ECC9F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  <p:pic>
        <p:nvPicPr>
          <p:cNvPr id="16" name="Imagen 15" descr="https://miremos.com/evaluaciones/tinymce4/kcfinder/upload/2/14609/image/2%20A.png">
            <a:extLst>
              <a:ext uri="{FF2B5EF4-FFF2-40B4-BE49-F238E27FC236}">
                <a16:creationId xmlns:a16="http://schemas.microsoft.com/office/drawing/2014/main" id="{7F925787-24E0-4679-928A-0F115D89881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69" y="2183229"/>
            <a:ext cx="2933212" cy="845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 descr="https://miremos.com/evaluaciones/tinymce4/kcfinder/upload/2/14609/image/2B.png">
            <a:extLst>
              <a:ext uri="{FF2B5EF4-FFF2-40B4-BE49-F238E27FC236}">
                <a16:creationId xmlns:a16="http://schemas.microsoft.com/office/drawing/2014/main" id="{3A285B0E-80B8-4A59-9757-692395A1481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25" y="2869436"/>
            <a:ext cx="2919686" cy="660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 descr="https://miremos.com/evaluaciones/tinymce4/kcfinder/upload/2/14609/image/2C.png">
            <a:extLst>
              <a:ext uri="{FF2B5EF4-FFF2-40B4-BE49-F238E27FC236}">
                <a16:creationId xmlns:a16="http://schemas.microsoft.com/office/drawing/2014/main" id="{324453D6-926B-4449-976C-5A38C0D51D1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59" y="3541259"/>
            <a:ext cx="2668908" cy="607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 descr="https://miremos.com/evaluaciones/tinymce4/kcfinder/upload/2/14609/image/2D.png">
            <a:extLst>
              <a:ext uri="{FF2B5EF4-FFF2-40B4-BE49-F238E27FC236}">
                <a16:creationId xmlns:a16="http://schemas.microsoft.com/office/drawing/2014/main" id="{41BD6B41-BB6D-47DD-A9BA-35E3CC40660D}"/>
              </a:ext>
            </a:extLst>
          </p:cNvPr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03" y="3979899"/>
            <a:ext cx="2892646" cy="845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F7C073-47CD-46CB-8848-23BEB9086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36F077-EC72-4965-A4B6-D4DE9E6CB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A4A3A10-5EF5-4664-A6E5-E31FCEB17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58"/>
            <a:ext cx="9144000" cy="51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00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169</Words>
  <Application>Microsoft Office PowerPoint</Application>
  <PresentationFormat>Presentación en pantalla (16:9)</PresentationFormat>
  <Paragraphs>28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28</cp:revision>
  <dcterms:created xsi:type="dcterms:W3CDTF">2018-10-16T22:27:03Z</dcterms:created>
  <dcterms:modified xsi:type="dcterms:W3CDTF">2022-01-12T16:15:10Z</dcterms:modified>
</cp:coreProperties>
</file>