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Biología General</a:t>
            </a:r>
            <a:endParaRPr lang="es-ES" sz="2400" u="sng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3DD5F2-38B0-45FA-A086-81F13A33D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388982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0F59E2-E12D-45C4-A4E2-7CB3743FC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La oxidación transforma glucosa a CO2 y H2O. Esta es una reacción exotérmica que dirige la síntesis de </a:t>
            </a:r>
            <a:r>
              <a:rPr lang="es-ES" dirty="0" err="1"/>
              <a:t>ATP</a:t>
            </a:r>
            <a:r>
              <a:rPr lang="es-ES" dirty="0"/>
              <a:t>, una reacción endotérmica; requiere cuatro etapas: glucólisis, reacción </a:t>
            </a:r>
            <a:r>
              <a:rPr lang="es-ES" dirty="0" err="1"/>
              <a:t>prep</a:t>
            </a:r>
            <a:r>
              <a:rPr lang="es-ES" dirty="0"/>
              <a:t>, ciclo de </a:t>
            </a:r>
            <a:r>
              <a:rPr lang="es-ES" dirty="0" err="1"/>
              <a:t>krebs</a:t>
            </a:r>
            <a:r>
              <a:rPr lang="es-ES" dirty="0"/>
              <a:t> y transferencia de electrones. La glucólisis, o glicólisis, es la vía metabólica encargada de oxidar la glucosa con la finalidad de obtener energía para la célula. </a:t>
            </a:r>
            <a:endParaRPr lang="es-CO" sz="2000" dirty="0"/>
          </a:p>
        </p:txBody>
      </p:sp>
      <p:pic>
        <p:nvPicPr>
          <p:cNvPr id="5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50" y="2519562"/>
            <a:ext cx="5113811" cy="1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44E6F75-A535-4226-BC64-A0F11518E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562374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A partir de la información anterior es posible decir que la glucosa se desdobla para producir: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522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076785"/>
            <a:ext cx="7590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a. </a:t>
            </a:r>
            <a:r>
              <a:rPr lang="es-ES" sz="2400" dirty="0" err="1"/>
              <a:t>ADP</a:t>
            </a:r>
            <a:r>
              <a:rPr lang="es-ES" sz="2400" dirty="0"/>
              <a:t>.</a:t>
            </a:r>
          </a:p>
          <a:p>
            <a:pPr algn="just"/>
            <a:r>
              <a:rPr lang="es-ES" sz="2400" dirty="0"/>
              <a:t>b. Fósforo.</a:t>
            </a:r>
          </a:p>
          <a:p>
            <a:pPr algn="just"/>
            <a:r>
              <a:rPr lang="es-ES" sz="2400" dirty="0"/>
              <a:t>c. </a:t>
            </a:r>
            <a:r>
              <a:rPr lang="es-ES" sz="2400" dirty="0" err="1"/>
              <a:t>Piruvato</a:t>
            </a:r>
            <a:r>
              <a:rPr lang="es-ES" sz="2400" dirty="0"/>
              <a:t>.</a:t>
            </a:r>
          </a:p>
          <a:p>
            <a:pPr algn="just"/>
            <a:r>
              <a:rPr lang="es-ES" sz="2400" dirty="0"/>
              <a:t>d. </a:t>
            </a:r>
            <a:r>
              <a:rPr lang="es-ES" sz="2400" dirty="0" err="1"/>
              <a:t>NAD</a:t>
            </a:r>
            <a:r>
              <a:rPr lang="es-ES" sz="2400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C8EF76-1FDC-47CB-B82A-8073F78D2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DA314A-BE2E-4D63-81FF-CD4074C22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51E130-D209-4538-88D3-D55ED50AB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D469B3-F265-4924-9642-71913234B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57" y="0"/>
            <a:ext cx="91711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541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211</Words>
  <Application>Microsoft Office PowerPoint</Application>
  <PresentationFormat>Presentación en pantalla (16:9)</PresentationFormat>
  <Paragraphs>22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32</cp:revision>
  <dcterms:created xsi:type="dcterms:W3CDTF">2018-10-16T22:27:03Z</dcterms:created>
  <dcterms:modified xsi:type="dcterms:W3CDTF">2022-01-13T04:56:31Z</dcterms:modified>
</cp:coreProperties>
</file>