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12/01/2022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#233 </a:t>
            </a:r>
            <a:r>
              <a:rPr lang="es-ES" dirty="0" err="1"/>
              <a:t>pocion</a:t>
            </a:r>
            <a:r>
              <a:rPr lang="es-ES" dirty="0"/>
              <a:t> 4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477B9-F4E9-4BEF-869F-327512178789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180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Automatización Industrial y Programación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8153520-4613-409E-B19B-5A9D27671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388982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51A5BB4-50D8-425C-959E-A73AF4D79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Usted está teniendo una entrevista de trabajo en una compañía que tiene como principal objetivo “desarrollar soluciones innovadoras para sus clientes, a partir de las nuevas tecnologías”. Le indican que hay dos vacantes posibles: una dentro del equipo de programación y otra dentro del equipo de codificación. Usted debe elegir el grupo al que le gustaría aplicar.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62C3D8E-1FE4-429D-9D7C-98F4F775C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7865" y="567120"/>
            <a:ext cx="7590988" cy="702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acuerdo con lo planteado, ¿qué elementos debe tener en cuenta al momento de decidir?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7865" y="1337267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7865" y="1798932"/>
            <a:ext cx="75909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 Es indiferente para usted pertenecer a uno u otro grupo, ya que la programación no es más que la codificación que se debe realizar al desarrollar software.</a:t>
            </a:r>
          </a:p>
          <a:p>
            <a:pPr lvl="0"/>
            <a:endParaRPr lang="es-CO" sz="16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CO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La finalidad de la programación es elaborar el algoritmo, más allá de que se codifique posteriormente.</a:t>
            </a:r>
          </a:p>
          <a:p>
            <a:pPr lvl="0"/>
            <a:endParaRPr lang="es-CO" sz="16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CO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Ambos están íntimamente relacionados, ya que se desarrollan bajo el mismo lenguaje de programación.</a:t>
            </a:r>
          </a:p>
          <a:p>
            <a:endParaRPr lang="es-CO" sz="16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Ambos están enmarcados en el proceso de encriptación, ya que la programación debe codificarse, para luego decodificarse al ejecutarse la aplicación.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b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E90B44E-FD21-481C-85B1-9D262C08C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A262BE-DB7A-46BD-A896-A07AD3D0F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977026-6FC7-4665-A364-607611DB4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A5048E2-FD35-44E3-8E63-A91031388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57" y="0"/>
            <a:ext cx="917115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028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290</Words>
  <Application>Microsoft Office PowerPoint</Application>
  <PresentationFormat>Presentación en pantalla (16:9)</PresentationFormat>
  <Paragraphs>25</Paragraphs>
  <Slides>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27</cp:revision>
  <dcterms:created xsi:type="dcterms:W3CDTF">2018-10-16T22:27:03Z</dcterms:created>
  <dcterms:modified xsi:type="dcterms:W3CDTF">2022-01-13T04:55:55Z</dcterms:modified>
</cp:coreProperties>
</file>