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80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Arquitectura de Computación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DBEC6A-1BB4-48FD-97C7-39E725B3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49317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741734"/>
            <a:ext cx="7590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Un estudiante de ingeniería desea hacer un simulador de un procesador (CPU).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619F47-4299-4957-A3BF-F08FEB54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 se quiere simular cuando suceden alteraciones al ciclo básico, los eventos que el estudiante debería tener en cuenta para lograr esto: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a) Saltos, subrutinas, interrupciones e instrucciones no ejecutables.</a:t>
            </a:r>
          </a:p>
          <a:p>
            <a:pPr lvl="0" algn="just"/>
            <a:r>
              <a:rPr lang="es-CO" sz="2000" dirty="0"/>
              <a:t>b) Saltos, </a:t>
            </a:r>
            <a:r>
              <a:rPr lang="es-CO" sz="2000" dirty="0" err="1"/>
              <a:t>branches</a:t>
            </a:r>
            <a:r>
              <a:rPr lang="es-CO" sz="2000" dirty="0"/>
              <a:t>, cargas (Store) e instrucciones no ejecutables.</a:t>
            </a:r>
          </a:p>
          <a:p>
            <a:pPr lvl="0" algn="just"/>
            <a:r>
              <a:rPr lang="es-CO" sz="2000" dirty="0"/>
              <a:t>c) Saltos, subrutinas  y cargas y almacenamientos (Load y Store)</a:t>
            </a:r>
          </a:p>
          <a:p>
            <a:pPr lvl="0" algn="just"/>
            <a:r>
              <a:rPr lang="es-CO" sz="2000" dirty="0"/>
              <a:t>d) Decodificación, subrutinas, interrupciones e instrucciones no ejecutables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4068C9-4165-4D36-8EA5-9A37077F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equipo de diseño ha detectado que el diagrama espacio tiempo para el código abajo presentado es:</a:t>
            </a:r>
          </a:p>
        </p:txBody>
      </p:sp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31" y="1428894"/>
            <a:ext cx="3493196" cy="34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638F18-E084-433E-83A0-028C9333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equipo debería concluir que la función que cumple en el programa el valor almacenado en la posición de memoria 0x14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Ninguna de las funciones es adecuada para el valor en la posición.</a:t>
            </a:r>
          </a:p>
          <a:p>
            <a:pPr lvl="0" algn="just"/>
            <a:r>
              <a:rPr lang="es-CO" sz="2000" dirty="0"/>
              <a:t>b. Guarda le valor máximo del contador para poder salir del bucle (</a:t>
            </a:r>
            <a:r>
              <a:rPr lang="es-CO" sz="2000" dirty="0" err="1"/>
              <a:t>Loop</a:t>
            </a:r>
            <a:r>
              <a:rPr lang="es-CO" sz="2000" dirty="0"/>
              <a:t>).</a:t>
            </a:r>
          </a:p>
          <a:p>
            <a:pPr lvl="0" algn="just"/>
            <a:r>
              <a:rPr lang="es-CO" sz="2000" dirty="0"/>
              <a:t>c. Guarda le valor inicial del contador del bucle (</a:t>
            </a:r>
            <a:r>
              <a:rPr lang="es-CO" sz="2000" dirty="0" err="1"/>
              <a:t>Loop</a:t>
            </a:r>
            <a:r>
              <a:rPr lang="es-CO" sz="2000" dirty="0"/>
              <a:t>).</a:t>
            </a:r>
          </a:p>
          <a:p>
            <a:pPr lvl="0" algn="just"/>
            <a:r>
              <a:rPr lang="es-CO" sz="2000" dirty="0"/>
              <a:t>d. Es  un dato que usa para calcular el valor a almacenar en la posición 0x10 de memoria.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EDD138-E1DD-4BF2-A7EC-DFC690044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ECBE-024E-44F8-83E3-A5517BDD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5220A-CAE5-49E8-A276-3D55DC804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AD0921-76CC-4C6E-91E6-00126EB1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99C88-8881-42E9-BE2F-8D5BECAA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una práctica de laboratorio de circuitos digitales, se obtuvo la siguiente gráfica de tiempos de un procesador que está siendo estudiado 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2" y="2243328"/>
            <a:ext cx="7408046" cy="21176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98E538-5AB1-43B8-ABCC-C62EEF4E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Basados en esta información, una afirmación válida que pueden hacer los estudiantes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El procesador pone los datos en el DBUS en T1 y T4.</a:t>
            </a:r>
          </a:p>
          <a:p>
            <a:pPr lvl="0" algn="just"/>
            <a:r>
              <a:rPr lang="es-CO" dirty="0"/>
              <a:t>b. El procesador pone los datos en el DBUS en T1 y el dispositivo en T4.</a:t>
            </a:r>
          </a:p>
          <a:p>
            <a:pPr lvl="0" algn="just"/>
            <a:r>
              <a:rPr lang="es-CO" dirty="0"/>
              <a:t>c. El procesador pone los datos en el DBUS en T4 y el dispositivo en T1.</a:t>
            </a:r>
          </a:p>
          <a:p>
            <a:pPr lvl="0" algn="just"/>
            <a:r>
              <a:rPr lang="es-CO" dirty="0"/>
              <a:t>d. El dispositivo pone los datos en el DBUS en T1 y T4.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44909E-0EF3-4B33-885C-DF099904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proceso de desarrollo de  un circuito secuencial, el cual se ha  decidido implementar con </a:t>
            </a:r>
            <a:r>
              <a:rPr lang="es-CO" sz="2000" dirty="0" err="1"/>
              <a:t>Flip</a:t>
            </a:r>
            <a:r>
              <a:rPr lang="es-CO" sz="2000" dirty="0"/>
              <a:t> </a:t>
            </a:r>
            <a:r>
              <a:rPr lang="es-CO" sz="2000" dirty="0" err="1"/>
              <a:t>Flops</a:t>
            </a:r>
            <a:r>
              <a:rPr lang="es-CO" sz="2000" dirty="0"/>
              <a:t> J-K,  se ha se ha elaborado la siguiente tabla de verdad:</a:t>
            </a:r>
          </a:p>
        </p:txBody>
      </p:sp>
      <p:pic>
        <p:nvPicPr>
          <p:cNvPr id="6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42" y="1984461"/>
            <a:ext cx="5038214" cy="28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586517-66A6-401F-AF49-D83B857F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puede afirmar que la tabla de verdad: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a) Está correcta, no presenta errores</a:t>
            </a:r>
          </a:p>
          <a:p>
            <a:pPr lvl="0" algn="just"/>
            <a:r>
              <a:rPr lang="es-CO" dirty="0"/>
              <a:t>b) Tiene varios errores en la fila 6</a:t>
            </a:r>
          </a:p>
          <a:p>
            <a:pPr lvl="0" algn="just"/>
            <a:r>
              <a:rPr lang="es-CO" dirty="0"/>
              <a:t>c) Tiene 1 error, el valor de Ja en la fila 2</a:t>
            </a:r>
          </a:p>
          <a:p>
            <a:pPr lvl="0" algn="just"/>
            <a:r>
              <a:rPr lang="es-CO" dirty="0"/>
              <a:t>d) Están invertidos los valores de las columnas Ja y </a:t>
            </a:r>
            <a:r>
              <a:rPr lang="es-CO" dirty="0" err="1"/>
              <a:t>Ka</a:t>
            </a:r>
            <a:r>
              <a:rPr lang="es-CO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624CFF-7D28-4CA3-A09A-A807558D0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empresa </a:t>
            </a:r>
            <a:r>
              <a:rPr lang="es-CO" sz="2000" dirty="0" err="1"/>
              <a:t>Softwarewara</a:t>
            </a:r>
            <a:r>
              <a:rPr lang="es-CO" sz="2000" dirty="0"/>
              <a:t> </a:t>
            </a:r>
            <a:r>
              <a:rPr lang="es-CO" sz="2000" dirty="0" err="1"/>
              <a:t>Inc</a:t>
            </a:r>
            <a:r>
              <a:rPr lang="es-CO" sz="2000" dirty="0"/>
              <a:t> está desarrollando una solución basada en microcontroladores, el siguiente trozo de código hace parte del desarrollo: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 200H   LD R1, #200   (Carga R1 con 0)</a:t>
            </a:r>
          </a:p>
          <a:p>
            <a:pPr algn="just"/>
            <a:r>
              <a:rPr lang="es-CO" sz="2000" dirty="0"/>
              <a:t> LOOP 201H…</a:t>
            </a:r>
          </a:p>
          <a:p>
            <a:pPr algn="just"/>
            <a:r>
              <a:rPr lang="es-CO" sz="2000" dirty="0"/>
              <a:t>223H    LD R2, 100 (Carga R1 con  dato en memoria)</a:t>
            </a:r>
          </a:p>
          <a:p>
            <a:pPr algn="just"/>
            <a:r>
              <a:rPr lang="es-CO" sz="2000" dirty="0"/>
              <a:t>224H    CMP R1, R2 </a:t>
            </a:r>
          </a:p>
          <a:p>
            <a:pPr algn="just"/>
            <a:r>
              <a:rPr lang="es-CO" sz="2000" dirty="0"/>
              <a:t>225H    BNE LOOP  (BRANCH si R1≠R2)</a:t>
            </a:r>
          </a:p>
          <a:p>
            <a:pPr algn="just"/>
            <a:r>
              <a:rPr lang="es-CO" sz="2000" dirty="0"/>
              <a:t> 226H      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356D49-2F3D-48C1-8B82-130A28BF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 Se esperaría que Después de ejecutar la instrucción BE LOOP: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EL PC se carga con 201H si el contenido de R1 es igual al contenido en la posición 100 de memoria.</a:t>
            </a:r>
          </a:p>
          <a:p>
            <a:pPr lvl="0" algn="just"/>
            <a:r>
              <a:rPr lang="es-CO" dirty="0"/>
              <a:t>b. EL PC se carga con 226H si el contenido de R1 es igual al contenido en la posición 100 de memoria.</a:t>
            </a:r>
          </a:p>
          <a:p>
            <a:pPr lvl="0" algn="just"/>
            <a:r>
              <a:rPr lang="es-CO" dirty="0"/>
              <a:t>c. EL PC se carga con 226H si el contenido de R1 es igual a 100</a:t>
            </a:r>
          </a:p>
          <a:p>
            <a:pPr lvl="0" algn="just"/>
            <a:r>
              <a:rPr lang="es-CO" dirty="0"/>
              <a:t>d. EL SP se carga con 226H si el contenido de R1 es igual al contenido en la posición 100 de memoria.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FAAEC0-3062-40AA-B5B2-4158231C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708</Words>
  <Application>Microsoft Office PowerPoint</Application>
  <PresentationFormat>Presentación en pantalla (16:9)</PresentationFormat>
  <Paragraphs>68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2022-01-12T16:04:08Z</dcterms:modified>
</cp:coreProperties>
</file>